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3"/>
  </p:notesMasterIdLst>
  <p:sldIdLst>
    <p:sldId id="281" r:id="rId2"/>
    <p:sldId id="261" r:id="rId3"/>
    <p:sldId id="265" r:id="rId4"/>
    <p:sldId id="268" r:id="rId5"/>
    <p:sldId id="300" r:id="rId6"/>
    <p:sldId id="301" r:id="rId7"/>
    <p:sldId id="287" r:id="rId8"/>
    <p:sldId id="260" r:id="rId9"/>
    <p:sldId id="296" r:id="rId10"/>
    <p:sldId id="298" r:id="rId11"/>
    <p:sldId id="274"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Cambria" panose="02040503050406030204" pitchFamily="18" charset="0"/>
      <p:regular r:id="rId18"/>
      <p:bold r:id="rId19"/>
      <p:italic r:id="rId20"/>
      <p:boldItalic r:id="rId21"/>
    </p:embeddedFont>
    <p:embeddedFont>
      <p:font typeface="Lora" pitchFamily="2" charset="0"/>
      <p:regular r:id="rId22"/>
      <p:bold r:id="rId23"/>
      <p:italic r:id="rId24"/>
      <p:boldItalic r:id="rId25"/>
    </p:embeddedFont>
    <p:embeddedFont>
      <p:font typeface="Quattrocento Sans" panose="020B0502050000020003"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08D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A5B2040-0373-4AB5-8C16-54180E59C3D7}">
  <a:tblStyle styleId="{DA5B2040-0373-4AB5-8C16-54180E59C3D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D83C8C0-4F54-423C-8FE9-BE38F65F2308}"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82" autoAdjust="0"/>
    <p:restoredTop sz="94660"/>
  </p:normalViewPr>
  <p:slideViewPr>
    <p:cSldViewPr snapToGrid="0">
      <p:cViewPr varScale="1">
        <p:scale>
          <a:sx n="82" d="100"/>
          <a:sy n="82" d="100"/>
        </p:scale>
        <p:origin x="720"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46B1D5-8118-4073-9CA1-DDF63A84E9F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E4967EE7-57B7-422E-9897-989D0233ADCF}">
      <dgm:prSet phldrT="[Text]" custT="1"/>
      <dgm:spPr/>
      <dgm:t>
        <a:bodyPr/>
        <a:lstStyle/>
        <a:p>
          <a:r>
            <a:rPr lang="en-US" sz="1600" dirty="0">
              <a:latin typeface="Cambria" panose="02040503050406030204" pitchFamily="18" charset="0"/>
              <a:ea typeface="Cambria" panose="02040503050406030204" pitchFamily="18" charset="0"/>
            </a:rPr>
            <a:t>Outfit: Festival Special Outfits</a:t>
          </a:r>
        </a:p>
      </dgm:t>
    </dgm:pt>
    <dgm:pt modelId="{0DB5A044-D61D-4596-ABC6-B8934C75B74F}" type="parTrans" cxnId="{D3791C79-7E32-4156-86E4-C80A8C68C950}">
      <dgm:prSet/>
      <dgm:spPr/>
      <dgm:t>
        <a:bodyPr/>
        <a:lstStyle/>
        <a:p>
          <a:endParaRPr lang="en-US"/>
        </a:p>
      </dgm:t>
    </dgm:pt>
    <dgm:pt modelId="{E558E4EF-1C0E-4339-9D7D-B3E8259AAE4D}" type="sibTrans" cxnId="{D3791C79-7E32-4156-86E4-C80A8C68C950}">
      <dgm:prSet/>
      <dgm:spPr/>
      <dgm:t>
        <a:bodyPr/>
        <a:lstStyle/>
        <a:p>
          <a:endParaRPr lang="en-US"/>
        </a:p>
      </dgm:t>
    </dgm:pt>
    <dgm:pt modelId="{715E03ED-89CF-47D4-A7F8-4A97A2B2BD27}">
      <dgm:prSet phldrT="[Text]" custT="1"/>
      <dgm:spPr/>
      <dgm:t>
        <a:bodyPr/>
        <a:lstStyle/>
        <a:p>
          <a:r>
            <a:rPr lang="en-US" sz="1600" dirty="0">
              <a:latin typeface="Cambria" panose="02040503050406030204" pitchFamily="18" charset="0"/>
              <a:ea typeface="Cambria" panose="02040503050406030204" pitchFamily="18" charset="0"/>
            </a:rPr>
            <a:t>Gender: Male</a:t>
          </a:r>
        </a:p>
      </dgm:t>
    </dgm:pt>
    <dgm:pt modelId="{CCAA98B6-0FBF-4843-9499-E87639EB26BA}" type="parTrans" cxnId="{4920059E-9669-43BA-8E84-D6552830875A}">
      <dgm:prSet/>
      <dgm:spPr/>
      <dgm:t>
        <a:bodyPr/>
        <a:lstStyle/>
        <a:p>
          <a:endParaRPr lang="en-US"/>
        </a:p>
      </dgm:t>
    </dgm:pt>
    <dgm:pt modelId="{C4BFBDC5-873D-47F5-A457-89F1E13C3764}" type="sibTrans" cxnId="{4920059E-9669-43BA-8E84-D6552830875A}">
      <dgm:prSet/>
      <dgm:spPr/>
      <dgm:t>
        <a:bodyPr/>
        <a:lstStyle/>
        <a:p>
          <a:endParaRPr lang="en-US"/>
        </a:p>
      </dgm:t>
    </dgm:pt>
    <dgm:pt modelId="{9078325D-DA7E-4802-B119-95A5DB218F07}">
      <dgm:prSet phldrT="[Text]" custT="1"/>
      <dgm:spPr/>
      <dgm:t>
        <a:bodyPr/>
        <a:lstStyle/>
        <a:p>
          <a:r>
            <a:rPr lang="en-US" sz="1600" dirty="0">
              <a:latin typeface="Cambria" panose="02040503050406030204" pitchFamily="18" charset="0"/>
              <a:ea typeface="Cambria" panose="02040503050406030204" pitchFamily="18" charset="0"/>
            </a:rPr>
            <a:t>Age Group: Young Adult</a:t>
          </a:r>
        </a:p>
      </dgm:t>
    </dgm:pt>
    <dgm:pt modelId="{E6361E56-F6FF-4921-80AA-2613FBC1CC1D}" type="parTrans" cxnId="{1B5B5D50-A2C6-4575-BD0F-3BC09A536D11}">
      <dgm:prSet/>
      <dgm:spPr/>
      <dgm:t>
        <a:bodyPr/>
        <a:lstStyle/>
        <a:p>
          <a:endParaRPr lang="en-US"/>
        </a:p>
      </dgm:t>
    </dgm:pt>
    <dgm:pt modelId="{879C3847-9C0F-4B4A-B438-4B475F0AB0B5}" type="sibTrans" cxnId="{1B5B5D50-A2C6-4575-BD0F-3BC09A536D11}">
      <dgm:prSet/>
      <dgm:spPr/>
      <dgm:t>
        <a:bodyPr/>
        <a:lstStyle/>
        <a:p>
          <a:endParaRPr lang="en-US"/>
        </a:p>
      </dgm:t>
    </dgm:pt>
    <dgm:pt modelId="{05CCE37A-291E-4371-9299-D4A2F9EAEB3F}">
      <dgm:prSet phldrT="[Text]" custT="1"/>
      <dgm:spPr/>
      <dgm:t>
        <a:bodyPr/>
        <a:lstStyle/>
        <a:p>
          <a:r>
            <a:rPr lang="en-US" sz="1600" dirty="0">
              <a:latin typeface="Cambria" panose="02040503050406030204" pitchFamily="18" charset="0"/>
              <a:ea typeface="Cambria" panose="02040503050406030204" pitchFamily="18" charset="0"/>
            </a:rPr>
            <a:t>Size Group: L</a:t>
          </a:r>
        </a:p>
      </dgm:t>
    </dgm:pt>
    <dgm:pt modelId="{6D58155F-3E46-4EF2-AA91-23EEC9144E62}" type="parTrans" cxnId="{F0888AC8-DF6A-4BFB-BCA9-863FEA03602B}">
      <dgm:prSet/>
      <dgm:spPr/>
      <dgm:t>
        <a:bodyPr/>
        <a:lstStyle/>
        <a:p>
          <a:endParaRPr lang="en-US"/>
        </a:p>
      </dgm:t>
    </dgm:pt>
    <dgm:pt modelId="{7007049F-DFFC-4344-80FA-219F41A1D260}" type="sibTrans" cxnId="{F0888AC8-DF6A-4BFB-BCA9-863FEA03602B}">
      <dgm:prSet/>
      <dgm:spPr/>
      <dgm:t>
        <a:bodyPr/>
        <a:lstStyle/>
        <a:p>
          <a:endParaRPr lang="en-US"/>
        </a:p>
      </dgm:t>
    </dgm:pt>
    <dgm:pt modelId="{AFD10E21-A864-4A12-82C6-60C32058B2CD}">
      <dgm:prSet phldrT="[Text]" custT="1"/>
      <dgm:spPr/>
      <dgm:t>
        <a:bodyPr/>
        <a:lstStyle/>
        <a:p>
          <a:r>
            <a:rPr lang="en-US" sz="1600" dirty="0">
              <a:latin typeface="Cambria" panose="02040503050406030204" pitchFamily="18" charset="0"/>
              <a:ea typeface="Cambria" panose="02040503050406030204" pitchFamily="18" charset="0"/>
            </a:rPr>
            <a:t>Skin Type: Type-I</a:t>
          </a:r>
        </a:p>
      </dgm:t>
    </dgm:pt>
    <dgm:pt modelId="{B0085220-BCEA-4391-B486-DE06B590C062}" type="parTrans" cxnId="{828F1B55-2713-43A9-9C51-C0F069C5C6AD}">
      <dgm:prSet/>
      <dgm:spPr/>
      <dgm:t>
        <a:bodyPr/>
        <a:lstStyle/>
        <a:p>
          <a:endParaRPr lang="en-US"/>
        </a:p>
      </dgm:t>
    </dgm:pt>
    <dgm:pt modelId="{CAC79F03-A61D-4D16-A6F0-9C71B47AEF40}" type="sibTrans" cxnId="{828F1B55-2713-43A9-9C51-C0F069C5C6AD}">
      <dgm:prSet/>
      <dgm:spPr/>
      <dgm:t>
        <a:bodyPr/>
        <a:lstStyle/>
        <a:p>
          <a:endParaRPr lang="en-US"/>
        </a:p>
      </dgm:t>
    </dgm:pt>
    <dgm:pt modelId="{12836332-8F64-420C-90DA-F23C049E009A}" type="pres">
      <dgm:prSet presAssocID="{7B46B1D5-8118-4073-9CA1-DDF63A84E9FA}" presName="linear" presStyleCnt="0">
        <dgm:presLayoutVars>
          <dgm:dir/>
          <dgm:animLvl val="lvl"/>
          <dgm:resizeHandles val="exact"/>
        </dgm:presLayoutVars>
      </dgm:prSet>
      <dgm:spPr/>
    </dgm:pt>
    <dgm:pt modelId="{BCB49F03-ACD6-417E-8192-29D76E576E13}" type="pres">
      <dgm:prSet presAssocID="{E4967EE7-57B7-422E-9897-989D0233ADCF}" presName="parentLin" presStyleCnt="0"/>
      <dgm:spPr/>
    </dgm:pt>
    <dgm:pt modelId="{C1057188-3413-445B-BA94-B4C8979CF2AE}" type="pres">
      <dgm:prSet presAssocID="{E4967EE7-57B7-422E-9897-989D0233ADCF}" presName="parentLeftMargin" presStyleLbl="node1" presStyleIdx="0" presStyleCnt="5"/>
      <dgm:spPr/>
    </dgm:pt>
    <dgm:pt modelId="{D958EF52-B6CF-4FCC-BB98-59B8A4C38AAD}" type="pres">
      <dgm:prSet presAssocID="{E4967EE7-57B7-422E-9897-989D0233ADCF}" presName="parentText" presStyleLbl="node1" presStyleIdx="0" presStyleCnt="5" custScaleX="142857">
        <dgm:presLayoutVars>
          <dgm:chMax val="0"/>
          <dgm:bulletEnabled val="1"/>
        </dgm:presLayoutVars>
      </dgm:prSet>
      <dgm:spPr/>
    </dgm:pt>
    <dgm:pt modelId="{911A9EC1-FCAA-4BDE-8C90-E889D9DAF9F4}" type="pres">
      <dgm:prSet presAssocID="{E4967EE7-57B7-422E-9897-989D0233ADCF}" presName="negativeSpace" presStyleCnt="0"/>
      <dgm:spPr/>
    </dgm:pt>
    <dgm:pt modelId="{D7A208F5-846A-4991-A4FB-FB89B7184892}" type="pres">
      <dgm:prSet presAssocID="{E4967EE7-57B7-422E-9897-989D0233ADCF}" presName="childText" presStyleLbl="conFgAcc1" presStyleIdx="0" presStyleCnt="5">
        <dgm:presLayoutVars>
          <dgm:bulletEnabled val="1"/>
        </dgm:presLayoutVars>
      </dgm:prSet>
      <dgm:spPr/>
    </dgm:pt>
    <dgm:pt modelId="{1B9C93D8-7696-49C1-98CA-C8DDB6ED25D6}" type="pres">
      <dgm:prSet presAssocID="{E558E4EF-1C0E-4339-9D7D-B3E8259AAE4D}" presName="spaceBetweenRectangles" presStyleCnt="0"/>
      <dgm:spPr/>
    </dgm:pt>
    <dgm:pt modelId="{FAAEDA29-2EDE-4E9C-989E-35F9A1A11504}" type="pres">
      <dgm:prSet presAssocID="{715E03ED-89CF-47D4-A7F8-4A97A2B2BD27}" presName="parentLin" presStyleCnt="0"/>
      <dgm:spPr/>
    </dgm:pt>
    <dgm:pt modelId="{5D6BB21D-5156-4E00-85DF-3913C7410F72}" type="pres">
      <dgm:prSet presAssocID="{715E03ED-89CF-47D4-A7F8-4A97A2B2BD27}" presName="parentLeftMargin" presStyleLbl="node1" presStyleIdx="0" presStyleCnt="5"/>
      <dgm:spPr/>
    </dgm:pt>
    <dgm:pt modelId="{EC84222C-2AEB-441F-818A-FBE462A2E459}" type="pres">
      <dgm:prSet presAssocID="{715E03ED-89CF-47D4-A7F8-4A97A2B2BD27}" presName="parentText" presStyleLbl="node1" presStyleIdx="1" presStyleCnt="5" custScaleX="142857">
        <dgm:presLayoutVars>
          <dgm:chMax val="0"/>
          <dgm:bulletEnabled val="1"/>
        </dgm:presLayoutVars>
      </dgm:prSet>
      <dgm:spPr/>
    </dgm:pt>
    <dgm:pt modelId="{895879CF-8359-4C0A-8944-3F2F2F802887}" type="pres">
      <dgm:prSet presAssocID="{715E03ED-89CF-47D4-A7F8-4A97A2B2BD27}" presName="negativeSpace" presStyleCnt="0"/>
      <dgm:spPr/>
    </dgm:pt>
    <dgm:pt modelId="{4F3478A1-DE18-42DB-9B8B-F81689474375}" type="pres">
      <dgm:prSet presAssocID="{715E03ED-89CF-47D4-A7F8-4A97A2B2BD27}" presName="childText" presStyleLbl="conFgAcc1" presStyleIdx="1" presStyleCnt="5">
        <dgm:presLayoutVars>
          <dgm:bulletEnabled val="1"/>
        </dgm:presLayoutVars>
      </dgm:prSet>
      <dgm:spPr/>
    </dgm:pt>
    <dgm:pt modelId="{23F20474-0E0F-463B-82F8-60173FAF9CE5}" type="pres">
      <dgm:prSet presAssocID="{C4BFBDC5-873D-47F5-A457-89F1E13C3764}" presName="spaceBetweenRectangles" presStyleCnt="0"/>
      <dgm:spPr/>
    </dgm:pt>
    <dgm:pt modelId="{C3905B34-00F5-47A3-BD52-E62E1E0C81E8}" type="pres">
      <dgm:prSet presAssocID="{9078325D-DA7E-4802-B119-95A5DB218F07}" presName="parentLin" presStyleCnt="0"/>
      <dgm:spPr/>
    </dgm:pt>
    <dgm:pt modelId="{1CA50134-B225-4702-9AA7-A55C77B2A94B}" type="pres">
      <dgm:prSet presAssocID="{9078325D-DA7E-4802-B119-95A5DB218F07}" presName="parentLeftMargin" presStyleLbl="node1" presStyleIdx="1" presStyleCnt="5"/>
      <dgm:spPr/>
    </dgm:pt>
    <dgm:pt modelId="{4776F52F-DE11-4F7D-AA05-02F82B4BF4E8}" type="pres">
      <dgm:prSet presAssocID="{9078325D-DA7E-4802-B119-95A5DB218F07}" presName="parentText" presStyleLbl="node1" presStyleIdx="2" presStyleCnt="5" custScaleX="150037">
        <dgm:presLayoutVars>
          <dgm:chMax val="0"/>
          <dgm:bulletEnabled val="1"/>
        </dgm:presLayoutVars>
      </dgm:prSet>
      <dgm:spPr/>
    </dgm:pt>
    <dgm:pt modelId="{10B5B107-DA91-4949-8E17-C74F5644B9E9}" type="pres">
      <dgm:prSet presAssocID="{9078325D-DA7E-4802-B119-95A5DB218F07}" presName="negativeSpace" presStyleCnt="0"/>
      <dgm:spPr/>
    </dgm:pt>
    <dgm:pt modelId="{D921DDDF-87CB-4EB9-A60E-A4E05B8A6DDA}" type="pres">
      <dgm:prSet presAssocID="{9078325D-DA7E-4802-B119-95A5DB218F07}" presName="childText" presStyleLbl="conFgAcc1" presStyleIdx="2" presStyleCnt="5">
        <dgm:presLayoutVars>
          <dgm:bulletEnabled val="1"/>
        </dgm:presLayoutVars>
      </dgm:prSet>
      <dgm:spPr/>
    </dgm:pt>
    <dgm:pt modelId="{F702285C-62C2-4828-8CD1-9854F948D6A1}" type="pres">
      <dgm:prSet presAssocID="{879C3847-9C0F-4B4A-B438-4B475F0AB0B5}" presName="spaceBetweenRectangles" presStyleCnt="0"/>
      <dgm:spPr/>
    </dgm:pt>
    <dgm:pt modelId="{C2CA7817-C993-48C2-82CD-8D895280B37C}" type="pres">
      <dgm:prSet presAssocID="{05CCE37A-291E-4371-9299-D4A2F9EAEB3F}" presName="parentLin" presStyleCnt="0"/>
      <dgm:spPr/>
    </dgm:pt>
    <dgm:pt modelId="{CD295AC4-95E4-49E0-8FCB-1D947EA7C760}" type="pres">
      <dgm:prSet presAssocID="{05CCE37A-291E-4371-9299-D4A2F9EAEB3F}" presName="parentLeftMargin" presStyleLbl="node1" presStyleIdx="2" presStyleCnt="5"/>
      <dgm:spPr/>
    </dgm:pt>
    <dgm:pt modelId="{29E32BCB-6FDD-44D7-B13F-81C0931AC163}" type="pres">
      <dgm:prSet presAssocID="{05CCE37A-291E-4371-9299-D4A2F9EAEB3F}" presName="parentText" presStyleLbl="node1" presStyleIdx="3" presStyleCnt="5" custScaleX="142857">
        <dgm:presLayoutVars>
          <dgm:chMax val="0"/>
          <dgm:bulletEnabled val="1"/>
        </dgm:presLayoutVars>
      </dgm:prSet>
      <dgm:spPr/>
    </dgm:pt>
    <dgm:pt modelId="{AF72EAC8-02BD-42E3-BC4B-3832D2A89398}" type="pres">
      <dgm:prSet presAssocID="{05CCE37A-291E-4371-9299-D4A2F9EAEB3F}" presName="negativeSpace" presStyleCnt="0"/>
      <dgm:spPr/>
    </dgm:pt>
    <dgm:pt modelId="{0FD66786-8FDD-43F0-8DA9-6F2C5B306984}" type="pres">
      <dgm:prSet presAssocID="{05CCE37A-291E-4371-9299-D4A2F9EAEB3F}" presName="childText" presStyleLbl="conFgAcc1" presStyleIdx="3" presStyleCnt="5">
        <dgm:presLayoutVars>
          <dgm:bulletEnabled val="1"/>
        </dgm:presLayoutVars>
      </dgm:prSet>
      <dgm:spPr/>
    </dgm:pt>
    <dgm:pt modelId="{43AFFF6E-D4DA-4065-8F6D-CB38CDCDBC31}" type="pres">
      <dgm:prSet presAssocID="{7007049F-DFFC-4344-80FA-219F41A1D260}" presName="spaceBetweenRectangles" presStyleCnt="0"/>
      <dgm:spPr/>
    </dgm:pt>
    <dgm:pt modelId="{01D3DD68-8219-458F-9314-2B6E8322B97F}" type="pres">
      <dgm:prSet presAssocID="{AFD10E21-A864-4A12-82C6-60C32058B2CD}" presName="parentLin" presStyleCnt="0"/>
      <dgm:spPr/>
    </dgm:pt>
    <dgm:pt modelId="{698C01B6-6105-4ADC-BF87-E96E56D4679C}" type="pres">
      <dgm:prSet presAssocID="{AFD10E21-A864-4A12-82C6-60C32058B2CD}" presName="parentLeftMargin" presStyleLbl="node1" presStyleIdx="3" presStyleCnt="5"/>
      <dgm:spPr/>
    </dgm:pt>
    <dgm:pt modelId="{192F383A-BC85-4846-8CBC-1748845A9761}" type="pres">
      <dgm:prSet presAssocID="{AFD10E21-A864-4A12-82C6-60C32058B2CD}" presName="parentText" presStyleLbl="node1" presStyleIdx="4" presStyleCnt="5">
        <dgm:presLayoutVars>
          <dgm:chMax val="0"/>
          <dgm:bulletEnabled val="1"/>
        </dgm:presLayoutVars>
      </dgm:prSet>
      <dgm:spPr/>
    </dgm:pt>
    <dgm:pt modelId="{C7F8AF89-FFA6-41CF-811B-CCF7F011E087}" type="pres">
      <dgm:prSet presAssocID="{AFD10E21-A864-4A12-82C6-60C32058B2CD}" presName="negativeSpace" presStyleCnt="0"/>
      <dgm:spPr/>
    </dgm:pt>
    <dgm:pt modelId="{6F16CFE7-67DF-49E3-9E8A-178B557612DE}" type="pres">
      <dgm:prSet presAssocID="{AFD10E21-A864-4A12-82C6-60C32058B2CD}" presName="childText" presStyleLbl="conFgAcc1" presStyleIdx="4" presStyleCnt="5">
        <dgm:presLayoutVars>
          <dgm:bulletEnabled val="1"/>
        </dgm:presLayoutVars>
      </dgm:prSet>
      <dgm:spPr/>
    </dgm:pt>
  </dgm:ptLst>
  <dgm:cxnLst>
    <dgm:cxn modelId="{912DBA33-B3D8-4379-8AF2-D689E2808B6E}" type="presOf" srcId="{715E03ED-89CF-47D4-A7F8-4A97A2B2BD27}" destId="{5D6BB21D-5156-4E00-85DF-3913C7410F72}" srcOrd="0" destOrd="0" presId="urn:microsoft.com/office/officeart/2005/8/layout/list1"/>
    <dgm:cxn modelId="{8FA45637-D0B5-4577-9038-C7D04780ED40}" type="presOf" srcId="{9078325D-DA7E-4802-B119-95A5DB218F07}" destId="{1CA50134-B225-4702-9AA7-A55C77B2A94B}" srcOrd="0" destOrd="0" presId="urn:microsoft.com/office/officeart/2005/8/layout/list1"/>
    <dgm:cxn modelId="{24A42539-41E3-4D40-A32F-F50D9584B358}" type="presOf" srcId="{7B46B1D5-8118-4073-9CA1-DDF63A84E9FA}" destId="{12836332-8F64-420C-90DA-F23C049E009A}" srcOrd="0" destOrd="0" presId="urn:microsoft.com/office/officeart/2005/8/layout/list1"/>
    <dgm:cxn modelId="{69BECD40-14F1-4974-9DC7-C3CFFB7C2300}" type="presOf" srcId="{AFD10E21-A864-4A12-82C6-60C32058B2CD}" destId="{192F383A-BC85-4846-8CBC-1748845A9761}" srcOrd="1" destOrd="0" presId="urn:microsoft.com/office/officeart/2005/8/layout/list1"/>
    <dgm:cxn modelId="{992AA348-E4BB-42FB-80EC-F1ECF1CDE221}" type="presOf" srcId="{05CCE37A-291E-4371-9299-D4A2F9EAEB3F}" destId="{29E32BCB-6FDD-44D7-B13F-81C0931AC163}" srcOrd="1" destOrd="0" presId="urn:microsoft.com/office/officeart/2005/8/layout/list1"/>
    <dgm:cxn modelId="{1B5B5D50-A2C6-4575-BD0F-3BC09A536D11}" srcId="{7B46B1D5-8118-4073-9CA1-DDF63A84E9FA}" destId="{9078325D-DA7E-4802-B119-95A5DB218F07}" srcOrd="2" destOrd="0" parTransId="{E6361E56-F6FF-4921-80AA-2613FBC1CC1D}" sibTransId="{879C3847-9C0F-4B4A-B438-4B475F0AB0B5}"/>
    <dgm:cxn modelId="{1E20C370-B2FA-4327-8A0E-85BA86984107}" type="presOf" srcId="{05CCE37A-291E-4371-9299-D4A2F9EAEB3F}" destId="{CD295AC4-95E4-49E0-8FCB-1D947EA7C760}" srcOrd="0" destOrd="0" presId="urn:microsoft.com/office/officeart/2005/8/layout/list1"/>
    <dgm:cxn modelId="{828F1B55-2713-43A9-9C51-C0F069C5C6AD}" srcId="{7B46B1D5-8118-4073-9CA1-DDF63A84E9FA}" destId="{AFD10E21-A864-4A12-82C6-60C32058B2CD}" srcOrd="4" destOrd="0" parTransId="{B0085220-BCEA-4391-B486-DE06B590C062}" sibTransId="{CAC79F03-A61D-4D16-A6F0-9C71B47AEF40}"/>
    <dgm:cxn modelId="{D3791C79-7E32-4156-86E4-C80A8C68C950}" srcId="{7B46B1D5-8118-4073-9CA1-DDF63A84E9FA}" destId="{E4967EE7-57B7-422E-9897-989D0233ADCF}" srcOrd="0" destOrd="0" parTransId="{0DB5A044-D61D-4596-ABC6-B8934C75B74F}" sibTransId="{E558E4EF-1C0E-4339-9D7D-B3E8259AAE4D}"/>
    <dgm:cxn modelId="{F28D517D-F251-4295-B351-7BD390D213B7}" type="presOf" srcId="{E4967EE7-57B7-422E-9897-989D0233ADCF}" destId="{D958EF52-B6CF-4FCC-BB98-59B8A4C38AAD}" srcOrd="1" destOrd="0" presId="urn:microsoft.com/office/officeart/2005/8/layout/list1"/>
    <dgm:cxn modelId="{AD083183-E102-49AF-A071-10D301FA9537}" type="presOf" srcId="{715E03ED-89CF-47D4-A7F8-4A97A2B2BD27}" destId="{EC84222C-2AEB-441F-818A-FBE462A2E459}" srcOrd="1" destOrd="0" presId="urn:microsoft.com/office/officeart/2005/8/layout/list1"/>
    <dgm:cxn modelId="{4920059E-9669-43BA-8E84-D6552830875A}" srcId="{7B46B1D5-8118-4073-9CA1-DDF63A84E9FA}" destId="{715E03ED-89CF-47D4-A7F8-4A97A2B2BD27}" srcOrd="1" destOrd="0" parTransId="{CCAA98B6-0FBF-4843-9499-E87639EB26BA}" sibTransId="{C4BFBDC5-873D-47F5-A457-89F1E13C3764}"/>
    <dgm:cxn modelId="{F0888AC8-DF6A-4BFB-BCA9-863FEA03602B}" srcId="{7B46B1D5-8118-4073-9CA1-DDF63A84E9FA}" destId="{05CCE37A-291E-4371-9299-D4A2F9EAEB3F}" srcOrd="3" destOrd="0" parTransId="{6D58155F-3E46-4EF2-AA91-23EEC9144E62}" sibTransId="{7007049F-DFFC-4344-80FA-219F41A1D260}"/>
    <dgm:cxn modelId="{64F77ACA-0309-446B-A122-A011FED8A16E}" type="presOf" srcId="{AFD10E21-A864-4A12-82C6-60C32058B2CD}" destId="{698C01B6-6105-4ADC-BF87-E96E56D4679C}" srcOrd="0" destOrd="0" presId="urn:microsoft.com/office/officeart/2005/8/layout/list1"/>
    <dgm:cxn modelId="{01B122E8-A211-49F6-861A-C25EDBC53C23}" type="presOf" srcId="{9078325D-DA7E-4802-B119-95A5DB218F07}" destId="{4776F52F-DE11-4F7D-AA05-02F82B4BF4E8}" srcOrd="1" destOrd="0" presId="urn:microsoft.com/office/officeart/2005/8/layout/list1"/>
    <dgm:cxn modelId="{2FD180F5-3B22-4E20-9A14-29E9F110FA7C}" type="presOf" srcId="{E4967EE7-57B7-422E-9897-989D0233ADCF}" destId="{C1057188-3413-445B-BA94-B4C8979CF2AE}" srcOrd="0" destOrd="0" presId="urn:microsoft.com/office/officeart/2005/8/layout/list1"/>
    <dgm:cxn modelId="{46D06746-7264-49DC-88C6-C66F774F4E60}" type="presParOf" srcId="{12836332-8F64-420C-90DA-F23C049E009A}" destId="{BCB49F03-ACD6-417E-8192-29D76E576E13}" srcOrd="0" destOrd="0" presId="urn:microsoft.com/office/officeart/2005/8/layout/list1"/>
    <dgm:cxn modelId="{9D730DBA-61E1-4BE7-AA67-829672F6D5E8}" type="presParOf" srcId="{BCB49F03-ACD6-417E-8192-29D76E576E13}" destId="{C1057188-3413-445B-BA94-B4C8979CF2AE}" srcOrd="0" destOrd="0" presId="urn:microsoft.com/office/officeart/2005/8/layout/list1"/>
    <dgm:cxn modelId="{B5A11AAD-0D1D-433C-B9EC-A91B53067CBB}" type="presParOf" srcId="{BCB49F03-ACD6-417E-8192-29D76E576E13}" destId="{D958EF52-B6CF-4FCC-BB98-59B8A4C38AAD}" srcOrd="1" destOrd="0" presId="urn:microsoft.com/office/officeart/2005/8/layout/list1"/>
    <dgm:cxn modelId="{5D1D9475-FCFE-40E6-BBC6-B3C8D12B7C9E}" type="presParOf" srcId="{12836332-8F64-420C-90DA-F23C049E009A}" destId="{911A9EC1-FCAA-4BDE-8C90-E889D9DAF9F4}" srcOrd="1" destOrd="0" presId="urn:microsoft.com/office/officeart/2005/8/layout/list1"/>
    <dgm:cxn modelId="{163918D5-1E43-48EF-96FB-6FB512D586EB}" type="presParOf" srcId="{12836332-8F64-420C-90DA-F23C049E009A}" destId="{D7A208F5-846A-4991-A4FB-FB89B7184892}" srcOrd="2" destOrd="0" presId="urn:microsoft.com/office/officeart/2005/8/layout/list1"/>
    <dgm:cxn modelId="{27C623A4-3420-43FE-991B-54127B5EFCC8}" type="presParOf" srcId="{12836332-8F64-420C-90DA-F23C049E009A}" destId="{1B9C93D8-7696-49C1-98CA-C8DDB6ED25D6}" srcOrd="3" destOrd="0" presId="urn:microsoft.com/office/officeart/2005/8/layout/list1"/>
    <dgm:cxn modelId="{B25A3C49-7FBE-45E5-85E1-A225814CAEED}" type="presParOf" srcId="{12836332-8F64-420C-90DA-F23C049E009A}" destId="{FAAEDA29-2EDE-4E9C-989E-35F9A1A11504}" srcOrd="4" destOrd="0" presId="urn:microsoft.com/office/officeart/2005/8/layout/list1"/>
    <dgm:cxn modelId="{B5D48DDE-B277-4154-9837-D79EBC19F107}" type="presParOf" srcId="{FAAEDA29-2EDE-4E9C-989E-35F9A1A11504}" destId="{5D6BB21D-5156-4E00-85DF-3913C7410F72}" srcOrd="0" destOrd="0" presId="urn:microsoft.com/office/officeart/2005/8/layout/list1"/>
    <dgm:cxn modelId="{6A96374F-FF00-4043-84DF-86BA032AD081}" type="presParOf" srcId="{FAAEDA29-2EDE-4E9C-989E-35F9A1A11504}" destId="{EC84222C-2AEB-441F-818A-FBE462A2E459}" srcOrd="1" destOrd="0" presId="urn:microsoft.com/office/officeart/2005/8/layout/list1"/>
    <dgm:cxn modelId="{D601032D-DE43-4A90-BFBF-4A0C12A5F318}" type="presParOf" srcId="{12836332-8F64-420C-90DA-F23C049E009A}" destId="{895879CF-8359-4C0A-8944-3F2F2F802887}" srcOrd="5" destOrd="0" presId="urn:microsoft.com/office/officeart/2005/8/layout/list1"/>
    <dgm:cxn modelId="{A20EC05E-AE14-43F5-8C8D-F770C5A4466B}" type="presParOf" srcId="{12836332-8F64-420C-90DA-F23C049E009A}" destId="{4F3478A1-DE18-42DB-9B8B-F81689474375}" srcOrd="6" destOrd="0" presId="urn:microsoft.com/office/officeart/2005/8/layout/list1"/>
    <dgm:cxn modelId="{F77D0016-2080-4C99-BE93-FAD6B44BB7A4}" type="presParOf" srcId="{12836332-8F64-420C-90DA-F23C049E009A}" destId="{23F20474-0E0F-463B-82F8-60173FAF9CE5}" srcOrd="7" destOrd="0" presId="urn:microsoft.com/office/officeart/2005/8/layout/list1"/>
    <dgm:cxn modelId="{B6A21865-A7C0-45DE-A6C1-E9DCDF080A69}" type="presParOf" srcId="{12836332-8F64-420C-90DA-F23C049E009A}" destId="{C3905B34-00F5-47A3-BD52-E62E1E0C81E8}" srcOrd="8" destOrd="0" presId="urn:microsoft.com/office/officeart/2005/8/layout/list1"/>
    <dgm:cxn modelId="{7FE9D492-C2AF-4E35-8AFC-D9BFEDD97A68}" type="presParOf" srcId="{C3905B34-00F5-47A3-BD52-E62E1E0C81E8}" destId="{1CA50134-B225-4702-9AA7-A55C77B2A94B}" srcOrd="0" destOrd="0" presId="urn:microsoft.com/office/officeart/2005/8/layout/list1"/>
    <dgm:cxn modelId="{65F50F4D-D929-4913-A599-7ACC5C12258D}" type="presParOf" srcId="{C3905B34-00F5-47A3-BD52-E62E1E0C81E8}" destId="{4776F52F-DE11-4F7D-AA05-02F82B4BF4E8}" srcOrd="1" destOrd="0" presId="urn:microsoft.com/office/officeart/2005/8/layout/list1"/>
    <dgm:cxn modelId="{C3450288-9B4D-4B82-A59C-C143D591FAD7}" type="presParOf" srcId="{12836332-8F64-420C-90DA-F23C049E009A}" destId="{10B5B107-DA91-4949-8E17-C74F5644B9E9}" srcOrd="9" destOrd="0" presId="urn:microsoft.com/office/officeart/2005/8/layout/list1"/>
    <dgm:cxn modelId="{5D6D16ED-6B00-4FCD-8C9B-CFD60416A1FC}" type="presParOf" srcId="{12836332-8F64-420C-90DA-F23C049E009A}" destId="{D921DDDF-87CB-4EB9-A60E-A4E05B8A6DDA}" srcOrd="10" destOrd="0" presId="urn:microsoft.com/office/officeart/2005/8/layout/list1"/>
    <dgm:cxn modelId="{AF6CF1A1-D495-4E0A-803B-53287E388D7A}" type="presParOf" srcId="{12836332-8F64-420C-90DA-F23C049E009A}" destId="{F702285C-62C2-4828-8CD1-9854F948D6A1}" srcOrd="11" destOrd="0" presId="urn:microsoft.com/office/officeart/2005/8/layout/list1"/>
    <dgm:cxn modelId="{83A65E75-D1DB-45A2-8174-DF35A03BFE95}" type="presParOf" srcId="{12836332-8F64-420C-90DA-F23C049E009A}" destId="{C2CA7817-C993-48C2-82CD-8D895280B37C}" srcOrd="12" destOrd="0" presId="urn:microsoft.com/office/officeart/2005/8/layout/list1"/>
    <dgm:cxn modelId="{EB17E00D-E9B5-4746-B7FD-C9BC9A97D211}" type="presParOf" srcId="{C2CA7817-C993-48C2-82CD-8D895280B37C}" destId="{CD295AC4-95E4-49E0-8FCB-1D947EA7C760}" srcOrd="0" destOrd="0" presId="urn:microsoft.com/office/officeart/2005/8/layout/list1"/>
    <dgm:cxn modelId="{DA49907B-A325-4E8B-88BB-4602ACE24E7A}" type="presParOf" srcId="{C2CA7817-C993-48C2-82CD-8D895280B37C}" destId="{29E32BCB-6FDD-44D7-B13F-81C0931AC163}" srcOrd="1" destOrd="0" presId="urn:microsoft.com/office/officeart/2005/8/layout/list1"/>
    <dgm:cxn modelId="{9E3A2FFA-63D0-4797-A0BC-021E740372C4}" type="presParOf" srcId="{12836332-8F64-420C-90DA-F23C049E009A}" destId="{AF72EAC8-02BD-42E3-BC4B-3832D2A89398}" srcOrd="13" destOrd="0" presId="urn:microsoft.com/office/officeart/2005/8/layout/list1"/>
    <dgm:cxn modelId="{10133B94-5D6C-49B5-BBB7-045415862BEC}" type="presParOf" srcId="{12836332-8F64-420C-90DA-F23C049E009A}" destId="{0FD66786-8FDD-43F0-8DA9-6F2C5B306984}" srcOrd="14" destOrd="0" presId="urn:microsoft.com/office/officeart/2005/8/layout/list1"/>
    <dgm:cxn modelId="{686AA3E7-0C9C-45B2-A33F-4D360D3A6DEC}" type="presParOf" srcId="{12836332-8F64-420C-90DA-F23C049E009A}" destId="{43AFFF6E-D4DA-4065-8F6D-CB38CDCDBC31}" srcOrd="15" destOrd="0" presId="urn:microsoft.com/office/officeart/2005/8/layout/list1"/>
    <dgm:cxn modelId="{1F4F9B6B-9C83-421B-9446-501126252BF1}" type="presParOf" srcId="{12836332-8F64-420C-90DA-F23C049E009A}" destId="{01D3DD68-8219-458F-9314-2B6E8322B97F}" srcOrd="16" destOrd="0" presId="urn:microsoft.com/office/officeart/2005/8/layout/list1"/>
    <dgm:cxn modelId="{41003314-AAE3-4002-94E3-26209AB240D5}" type="presParOf" srcId="{01D3DD68-8219-458F-9314-2B6E8322B97F}" destId="{698C01B6-6105-4ADC-BF87-E96E56D4679C}" srcOrd="0" destOrd="0" presId="urn:microsoft.com/office/officeart/2005/8/layout/list1"/>
    <dgm:cxn modelId="{CFC27E4E-ABCC-4046-83CC-D91C94246838}" type="presParOf" srcId="{01D3DD68-8219-458F-9314-2B6E8322B97F}" destId="{192F383A-BC85-4846-8CBC-1748845A9761}" srcOrd="1" destOrd="0" presId="urn:microsoft.com/office/officeart/2005/8/layout/list1"/>
    <dgm:cxn modelId="{AABFFCEB-F404-476F-9D49-670A0B1AAC7A}" type="presParOf" srcId="{12836332-8F64-420C-90DA-F23C049E009A}" destId="{C7F8AF89-FFA6-41CF-811B-CCF7F011E087}" srcOrd="17" destOrd="0" presId="urn:microsoft.com/office/officeart/2005/8/layout/list1"/>
    <dgm:cxn modelId="{29C5B512-B02E-4356-A081-5C36C281AC69}" type="presParOf" srcId="{12836332-8F64-420C-90DA-F23C049E009A}" destId="{6F16CFE7-67DF-49E3-9E8A-178B557612DE}"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5BE5B1F-8548-4FA5-8ECE-FF697B8BDC8B}" type="doc">
      <dgm:prSet loTypeId="urn:microsoft.com/office/officeart/2017/3/layout/DropPinTimeline#1" loCatId="process" qsTypeId="urn:microsoft.com/office/officeart/2005/8/quickstyle/simple1" qsCatId="simple" csTypeId="urn:microsoft.com/office/officeart/2005/8/colors/colorful2" csCatId="colorful" phldr="1"/>
      <dgm:spPr/>
      <dgm:t>
        <a:bodyPr/>
        <a:lstStyle/>
        <a:p>
          <a:endParaRPr lang="en-US"/>
        </a:p>
      </dgm:t>
    </dgm:pt>
    <dgm:pt modelId="{BAE4A921-75C0-457E-B6C7-AF5D3F924778}">
      <dgm:prSet/>
      <dgm:spPr/>
      <dgm:t>
        <a:bodyPr/>
        <a:lstStyle/>
        <a:p>
          <a:pPr>
            <a:defRPr b="1"/>
          </a:pPr>
          <a:endParaRPr lang="en-US" dirty="0"/>
        </a:p>
      </dgm:t>
    </dgm:pt>
    <dgm:pt modelId="{5DE6B7FC-E69A-4189-BB0C-356B2586F16F}" type="parTrans" cxnId="{906961F9-228B-42F0-B93A-61A91FF72B16}">
      <dgm:prSet/>
      <dgm:spPr/>
      <dgm:t>
        <a:bodyPr/>
        <a:lstStyle/>
        <a:p>
          <a:endParaRPr lang="en-US"/>
        </a:p>
      </dgm:t>
    </dgm:pt>
    <dgm:pt modelId="{E4500CC0-E9F9-45F4-8DBB-F762BD69C7EF}" type="sibTrans" cxnId="{906961F9-228B-42F0-B93A-61A91FF72B16}">
      <dgm:prSet/>
      <dgm:spPr/>
      <dgm:t>
        <a:bodyPr/>
        <a:lstStyle/>
        <a:p>
          <a:endParaRPr lang="en-US"/>
        </a:p>
      </dgm:t>
    </dgm:pt>
    <dgm:pt modelId="{BD2A0FB2-EDAA-4580-A398-0E66E5198E31}">
      <dgm:prSet/>
      <dgm:spPr/>
      <dgm:t>
        <a:bodyPr/>
        <a:lstStyle/>
        <a:p>
          <a:pPr>
            <a:defRPr b="1"/>
          </a:pPr>
          <a:endParaRPr lang="en-US" dirty="0"/>
        </a:p>
      </dgm:t>
    </dgm:pt>
    <dgm:pt modelId="{350685F2-E1F5-4612-B7FF-559CC39C4FE6}" type="sibTrans" cxnId="{E8E56E66-B7FB-461B-A24C-39384D14FC11}">
      <dgm:prSet/>
      <dgm:spPr/>
      <dgm:t>
        <a:bodyPr/>
        <a:lstStyle/>
        <a:p>
          <a:endParaRPr lang="en-US"/>
        </a:p>
      </dgm:t>
    </dgm:pt>
    <dgm:pt modelId="{A22864DB-329E-446F-A714-555F114804F6}" type="parTrans" cxnId="{E8E56E66-B7FB-461B-A24C-39384D14FC11}">
      <dgm:prSet/>
      <dgm:spPr/>
      <dgm:t>
        <a:bodyPr/>
        <a:lstStyle/>
        <a:p>
          <a:endParaRPr lang="en-US"/>
        </a:p>
      </dgm:t>
    </dgm:pt>
    <dgm:pt modelId="{3B7336B8-374A-4881-ABD4-88D283D2A158}">
      <dgm:prSet/>
      <dgm:spPr/>
      <dgm:t>
        <a:bodyPr/>
        <a:lstStyle/>
        <a:p>
          <a:pPr>
            <a:defRPr b="1"/>
          </a:pPr>
          <a:endParaRPr lang="en-US" dirty="0"/>
        </a:p>
      </dgm:t>
    </dgm:pt>
    <dgm:pt modelId="{73B8C21E-DEE9-4BDE-B2B2-519E4130CD5C}" type="sibTrans" cxnId="{1B08AAC5-0109-43C6-905F-8CCAE5F8924C}">
      <dgm:prSet/>
      <dgm:spPr/>
      <dgm:t>
        <a:bodyPr/>
        <a:lstStyle/>
        <a:p>
          <a:endParaRPr lang="en-US"/>
        </a:p>
      </dgm:t>
    </dgm:pt>
    <dgm:pt modelId="{18B2E218-A26C-4F10-8373-36F1207E9B4E}" type="parTrans" cxnId="{1B08AAC5-0109-43C6-905F-8CCAE5F8924C}">
      <dgm:prSet/>
      <dgm:spPr/>
      <dgm:t>
        <a:bodyPr/>
        <a:lstStyle/>
        <a:p>
          <a:endParaRPr lang="en-US"/>
        </a:p>
      </dgm:t>
    </dgm:pt>
    <dgm:pt modelId="{B1F27F53-4B53-4BA5-B547-4D53E25369F2}">
      <dgm:prSet/>
      <dgm:spPr/>
      <dgm:t>
        <a:bodyPr/>
        <a:lstStyle/>
        <a:p>
          <a:pPr>
            <a:defRPr b="1"/>
          </a:pPr>
          <a:endParaRPr lang="en-US" dirty="0"/>
        </a:p>
      </dgm:t>
    </dgm:pt>
    <dgm:pt modelId="{28BC6772-50A7-4951-BB44-5F015BE313B0}" type="sibTrans" cxnId="{BD3DD422-6AE5-4C91-A1DA-79A86E3259BD}">
      <dgm:prSet/>
      <dgm:spPr/>
      <dgm:t>
        <a:bodyPr/>
        <a:lstStyle/>
        <a:p>
          <a:endParaRPr lang="en-US"/>
        </a:p>
      </dgm:t>
    </dgm:pt>
    <dgm:pt modelId="{D96ECB10-3754-4C80-93CB-868BE549F532}" type="parTrans" cxnId="{BD3DD422-6AE5-4C91-A1DA-79A86E3259BD}">
      <dgm:prSet/>
      <dgm:spPr/>
      <dgm:t>
        <a:bodyPr/>
        <a:lstStyle/>
        <a:p>
          <a:endParaRPr lang="en-US"/>
        </a:p>
      </dgm:t>
    </dgm:pt>
    <dgm:pt modelId="{1D5E3AE0-BD99-479B-81A3-134CA1305B52}" type="pres">
      <dgm:prSet presAssocID="{95BE5B1F-8548-4FA5-8ECE-FF697B8BDC8B}" presName="root" presStyleCnt="0">
        <dgm:presLayoutVars>
          <dgm:chMax/>
          <dgm:chPref/>
          <dgm:animLvl val="lvl"/>
        </dgm:presLayoutVars>
      </dgm:prSet>
      <dgm:spPr/>
    </dgm:pt>
    <dgm:pt modelId="{CC03F19A-A782-4E5A-9625-093D1EDAA0BB}" type="pres">
      <dgm:prSet presAssocID="{95BE5B1F-8548-4FA5-8ECE-FF697B8BDC8B}" presName="divider" presStyleLbl="fgAcc1" presStyleIdx="0" presStyleCnt="5"/>
      <dgm:spPr>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tailEnd type="triangle" w="lg" len="lg"/>
        </a:ln>
        <a:effectLst/>
      </dgm:spPr>
    </dgm:pt>
    <dgm:pt modelId="{DD1337DA-0D94-4BF8-B352-3B3EA06F55F0}" type="pres">
      <dgm:prSet presAssocID="{95BE5B1F-8548-4FA5-8ECE-FF697B8BDC8B}" presName="nodes" presStyleCnt="0">
        <dgm:presLayoutVars>
          <dgm:chMax/>
          <dgm:chPref/>
          <dgm:animLvl val="lvl"/>
        </dgm:presLayoutVars>
      </dgm:prSet>
      <dgm:spPr/>
    </dgm:pt>
    <dgm:pt modelId="{A9E88B97-095F-4CC2-9545-647A2621DF67}" type="pres">
      <dgm:prSet presAssocID="{BAE4A921-75C0-457E-B6C7-AF5D3F924778}" presName="composite" presStyleCnt="0"/>
      <dgm:spPr/>
    </dgm:pt>
    <dgm:pt modelId="{04A6607E-9A4B-4D4B-A6EE-031B85F657E6}" type="pres">
      <dgm:prSet presAssocID="{BAE4A921-75C0-457E-B6C7-AF5D3F924778}" presName="ConnectorPoint" presStyleLbl="lnNode1" presStyleIdx="0" presStyleCnt="4"/>
      <dgm:spPr>
        <a:solidFill>
          <a:schemeClr val="accent2">
            <a:hueOff val="0"/>
            <a:satOff val="0"/>
            <a:lumOff val="0"/>
            <a:alphaOff val="0"/>
          </a:schemeClr>
        </a:solidFill>
        <a:ln w="6350" cap="flat" cmpd="sng" algn="ctr">
          <a:solidFill>
            <a:schemeClr val="lt1">
              <a:hueOff val="0"/>
              <a:satOff val="0"/>
              <a:lumOff val="0"/>
              <a:alphaOff val="0"/>
            </a:schemeClr>
          </a:solidFill>
          <a:prstDash val="solid"/>
        </a:ln>
        <a:effectLst/>
      </dgm:spPr>
    </dgm:pt>
    <dgm:pt modelId="{E736635A-B8E7-410B-A900-C76106C6B0AF}" type="pres">
      <dgm:prSet presAssocID="{BAE4A921-75C0-457E-B6C7-AF5D3F924778}" presName="DropPinPlaceHolder" presStyleCnt="0"/>
      <dgm:spPr/>
    </dgm:pt>
    <dgm:pt modelId="{6F35A2C6-D52B-4D0D-A568-29C7D5CB9D78}" type="pres">
      <dgm:prSet presAssocID="{BAE4A921-75C0-457E-B6C7-AF5D3F924778}" presName="DropPin" presStyleLbl="alignNode1" presStyleIdx="0" presStyleCnt="4"/>
      <dgm:spPr/>
    </dgm:pt>
    <dgm:pt modelId="{EA20BABE-DBEE-4C24-BE16-E45AAEA3EDCA}" type="pres">
      <dgm:prSet presAssocID="{BAE4A921-75C0-457E-B6C7-AF5D3F924778}" presName="Ellipse" presStyleLbl="fgAcc1" presStyleIdx="1" presStyleCnt="5"/>
      <dgm:spPr>
        <a:solidFill>
          <a:schemeClr val="lt1">
            <a:alpha val="90000"/>
            <a:hueOff val="0"/>
            <a:satOff val="0"/>
            <a:lumOff val="0"/>
            <a:alphaOff val="0"/>
          </a:schemeClr>
        </a:solidFill>
        <a:ln w="15875" cap="flat" cmpd="sng" algn="ctr">
          <a:noFill/>
          <a:prstDash val="solid"/>
        </a:ln>
        <a:effectLst/>
      </dgm:spPr>
    </dgm:pt>
    <dgm:pt modelId="{3ED01646-9ED9-44BF-8F18-EE860C524998}" type="pres">
      <dgm:prSet presAssocID="{BAE4A921-75C0-457E-B6C7-AF5D3F924778}" presName="L2TextContainer" presStyleLbl="revTx" presStyleIdx="0" presStyleCnt="8">
        <dgm:presLayoutVars>
          <dgm:bulletEnabled val="1"/>
        </dgm:presLayoutVars>
      </dgm:prSet>
      <dgm:spPr/>
    </dgm:pt>
    <dgm:pt modelId="{9A7C4BC5-8408-4A9F-95F6-2C530BD76C90}" type="pres">
      <dgm:prSet presAssocID="{BAE4A921-75C0-457E-B6C7-AF5D3F924778}" presName="L1TextContainer" presStyleLbl="revTx" presStyleIdx="1" presStyleCnt="8" custLinFactNeighborY="-7953">
        <dgm:presLayoutVars>
          <dgm:chMax val="1"/>
          <dgm:chPref val="1"/>
          <dgm:bulletEnabled val="1"/>
        </dgm:presLayoutVars>
      </dgm:prSet>
      <dgm:spPr/>
    </dgm:pt>
    <dgm:pt modelId="{7489FD9C-209C-450B-A153-25ECC5553CBF}" type="pres">
      <dgm:prSet presAssocID="{BAE4A921-75C0-457E-B6C7-AF5D3F924778}" presName="ConnectLine" presStyleLbl="sibTrans1D1" presStyleIdx="0" presStyleCnt="4"/>
      <dgm:spPr>
        <a:noFill/>
        <a:ln w="12700" cap="flat" cmpd="sng" algn="ctr">
          <a:solidFill>
            <a:schemeClr val="accent2">
              <a:hueOff val="0"/>
              <a:satOff val="0"/>
              <a:lumOff val="0"/>
              <a:alphaOff val="0"/>
            </a:schemeClr>
          </a:solidFill>
          <a:prstDash val="dash"/>
        </a:ln>
        <a:effectLst/>
      </dgm:spPr>
    </dgm:pt>
    <dgm:pt modelId="{71D0D053-F4EE-4C9C-8A5B-995A0C4963AD}" type="pres">
      <dgm:prSet presAssocID="{BAE4A921-75C0-457E-B6C7-AF5D3F924778}" presName="EmptyPlaceHolder" presStyleCnt="0"/>
      <dgm:spPr/>
    </dgm:pt>
    <dgm:pt modelId="{1214E832-189A-463D-AC30-630C019ABF74}" type="pres">
      <dgm:prSet presAssocID="{E4500CC0-E9F9-45F4-8DBB-F762BD69C7EF}" presName="spaceBetweenRectangles" presStyleCnt="0"/>
      <dgm:spPr/>
    </dgm:pt>
    <dgm:pt modelId="{3194A63C-8CC6-4C7A-83ED-EC3F8D54CC16}" type="pres">
      <dgm:prSet presAssocID="{3B7336B8-374A-4881-ABD4-88D283D2A158}" presName="composite" presStyleCnt="0"/>
      <dgm:spPr/>
    </dgm:pt>
    <dgm:pt modelId="{9BDBAFBC-4B82-46CC-9D91-CB6CA13CC4E4}" type="pres">
      <dgm:prSet presAssocID="{3B7336B8-374A-4881-ABD4-88D283D2A158}" presName="ConnectorPoint" presStyleLbl="lnNode1" presStyleIdx="1" presStyleCnt="4"/>
      <dgm:spPr>
        <a:solidFill>
          <a:schemeClr val="accent2">
            <a:hueOff val="-64783"/>
            <a:satOff val="-7316"/>
            <a:lumOff val="-1634"/>
            <a:alphaOff val="0"/>
          </a:schemeClr>
        </a:solidFill>
        <a:ln w="6350" cap="flat" cmpd="sng" algn="ctr">
          <a:solidFill>
            <a:schemeClr val="lt1">
              <a:hueOff val="0"/>
              <a:satOff val="0"/>
              <a:lumOff val="0"/>
              <a:alphaOff val="0"/>
            </a:schemeClr>
          </a:solidFill>
          <a:prstDash val="solid"/>
        </a:ln>
        <a:effectLst/>
      </dgm:spPr>
    </dgm:pt>
    <dgm:pt modelId="{3C8B49CA-2A82-4C51-9379-D954D6B50BA2}" type="pres">
      <dgm:prSet presAssocID="{3B7336B8-374A-4881-ABD4-88D283D2A158}" presName="DropPinPlaceHolder" presStyleCnt="0"/>
      <dgm:spPr/>
    </dgm:pt>
    <dgm:pt modelId="{7119AE67-E12D-41FF-A7D7-F5EE0CED85C5}" type="pres">
      <dgm:prSet presAssocID="{3B7336B8-374A-4881-ABD4-88D283D2A158}" presName="DropPin" presStyleLbl="alignNode1" presStyleIdx="1" presStyleCnt="4"/>
      <dgm:spPr/>
    </dgm:pt>
    <dgm:pt modelId="{C79B0166-1E71-4291-935B-BCCD9F6C1A4C}" type="pres">
      <dgm:prSet presAssocID="{3B7336B8-374A-4881-ABD4-88D283D2A158}" presName="Ellipse" presStyleLbl="fgAcc1" presStyleIdx="2" presStyleCnt="5"/>
      <dgm:spPr>
        <a:solidFill>
          <a:schemeClr val="lt1">
            <a:alpha val="90000"/>
            <a:hueOff val="0"/>
            <a:satOff val="0"/>
            <a:lumOff val="0"/>
            <a:alphaOff val="0"/>
          </a:schemeClr>
        </a:solidFill>
        <a:ln w="25400" cap="flat" cmpd="sng" algn="ctr">
          <a:noFill/>
          <a:prstDash val="solid"/>
        </a:ln>
        <a:effectLst/>
      </dgm:spPr>
    </dgm:pt>
    <dgm:pt modelId="{3E9DA36E-3616-4615-B906-4AE8C679D907}" type="pres">
      <dgm:prSet presAssocID="{3B7336B8-374A-4881-ABD4-88D283D2A158}" presName="L2TextContainer" presStyleLbl="revTx" presStyleIdx="2" presStyleCnt="8">
        <dgm:presLayoutVars>
          <dgm:bulletEnabled val="1"/>
        </dgm:presLayoutVars>
      </dgm:prSet>
      <dgm:spPr/>
    </dgm:pt>
    <dgm:pt modelId="{30C684BC-EDC9-4F3E-ACF4-BDC64C666527}" type="pres">
      <dgm:prSet presAssocID="{3B7336B8-374A-4881-ABD4-88D283D2A158}" presName="L1TextContainer" presStyleLbl="revTx" presStyleIdx="3" presStyleCnt="8" custLinFactNeighborY="-4205">
        <dgm:presLayoutVars>
          <dgm:chMax val="1"/>
          <dgm:chPref val="1"/>
          <dgm:bulletEnabled val="1"/>
        </dgm:presLayoutVars>
      </dgm:prSet>
      <dgm:spPr/>
    </dgm:pt>
    <dgm:pt modelId="{1C9CA695-C1EF-404A-B9AE-E72925D9DE88}" type="pres">
      <dgm:prSet presAssocID="{3B7336B8-374A-4881-ABD4-88D283D2A158}" presName="ConnectLine" presStyleLbl="sibTrans1D1" presStyleIdx="1" presStyleCnt="4"/>
      <dgm:spPr>
        <a:noFill/>
        <a:ln w="12700" cap="flat" cmpd="sng" algn="ctr">
          <a:solidFill>
            <a:schemeClr val="accent2">
              <a:hueOff val="-64783"/>
              <a:satOff val="-7316"/>
              <a:lumOff val="-1634"/>
              <a:alphaOff val="0"/>
            </a:schemeClr>
          </a:solidFill>
          <a:prstDash val="dash"/>
        </a:ln>
        <a:effectLst/>
      </dgm:spPr>
    </dgm:pt>
    <dgm:pt modelId="{6550B689-E2BE-40DF-85BD-3026DC6322C9}" type="pres">
      <dgm:prSet presAssocID="{3B7336B8-374A-4881-ABD4-88D283D2A158}" presName="EmptyPlaceHolder" presStyleCnt="0"/>
      <dgm:spPr/>
    </dgm:pt>
    <dgm:pt modelId="{6959CB8D-D2DB-419E-883C-8D4B26EC6A75}" type="pres">
      <dgm:prSet presAssocID="{73B8C21E-DEE9-4BDE-B2B2-519E4130CD5C}" presName="spaceBetweenRectangles" presStyleCnt="0"/>
      <dgm:spPr/>
    </dgm:pt>
    <dgm:pt modelId="{CDC43918-C84C-4E83-84CB-272E578376EC}" type="pres">
      <dgm:prSet presAssocID="{BD2A0FB2-EDAA-4580-A398-0E66E5198E31}" presName="composite" presStyleCnt="0"/>
      <dgm:spPr/>
    </dgm:pt>
    <dgm:pt modelId="{7A230784-29A7-4B59-9455-5DEEE8696B0A}" type="pres">
      <dgm:prSet presAssocID="{BD2A0FB2-EDAA-4580-A398-0E66E5198E31}" presName="ConnectorPoint" presStyleLbl="lnNode1" presStyleIdx="2" presStyleCnt="4"/>
      <dgm:spPr>
        <a:solidFill>
          <a:schemeClr val="accent2">
            <a:hueOff val="-129567"/>
            <a:satOff val="-14632"/>
            <a:lumOff val="-3269"/>
            <a:alphaOff val="0"/>
          </a:schemeClr>
        </a:solidFill>
        <a:ln w="6350" cap="flat" cmpd="sng" algn="ctr">
          <a:solidFill>
            <a:schemeClr val="lt1">
              <a:hueOff val="0"/>
              <a:satOff val="0"/>
              <a:lumOff val="0"/>
              <a:alphaOff val="0"/>
            </a:schemeClr>
          </a:solidFill>
          <a:prstDash val="solid"/>
        </a:ln>
        <a:effectLst/>
      </dgm:spPr>
    </dgm:pt>
    <dgm:pt modelId="{76EE5A09-0692-4EB2-ADA0-53C0F5BE8FCB}" type="pres">
      <dgm:prSet presAssocID="{BD2A0FB2-EDAA-4580-A398-0E66E5198E31}" presName="DropPinPlaceHolder" presStyleCnt="0"/>
      <dgm:spPr/>
    </dgm:pt>
    <dgm:pt modelId="{B3EFC081-E7DB-4091-8E04-F627083CBEF9}" type="pres">
      <dgm:prSet presAssocID="{BD2A0FB2-EDAA-4580-A398-0E66E5198E31}" presName="DropPin" presStyleLbl="alignNode1" presStyleIdx="2" presStyleCnt="4"/>
      <dgm:spPr/>
    </dgm:pt>
    <dgm:pt modelId="{8D711D99-9F17-4B07-A76D-188B00656941}" type="pres">
      <dgm:prSet presAssocID="{BD2A0FB2-EDAA-4580-A398-0E66E5198E31}" presName="Ellipse" presStyleLbl="fgAcc1" presStyleIdx="3" presStyleCnt="5"/>
      <dgm:spPr>
        <a:solidFill>
          <a:schemeClr val="lt1">
            <a:alpha val="90000"/>
            <a:hueOff val="0"/>
            <a:satOff val="0"/>
            <a:lumOff val="0"/>
            <a:alphaOff val="0"/>
          </a:schemeClr>
        </a:solidFill>
        <a:ln w="25400" cap="flat" cmpd="sng" algn="ctr">
          <a:noFill/>
          <a:prstDash val="solid"/>
        </a:ln>
        <a:effectLst/>
      </dgm:spPr>
    </dgm:pt>
    <dgm:pt modelId="{2AD9152F-0F1D-4973-BAC9-776A6746F75C}" type="pres">
      <dgm:prSet presAssocID="{BD2A0FB2-EDAA-4580-A398-0E66E5198E31}" presName="L2TextContainer" presStyleLbl="revTx" presStyleIdx="4" presStyleCnt="8">
        <dgm:presLayoutVars>
          <dgm:bulletEnabled val="1"/>
        </dgm:presLayoutVars>
      </dgm:prSet>
      <dgm:spPr/>
    </dgm:pt>
    <dgm:pt modelId="{5F1584AD-98A8-45F2-94C8-427A2D0501F8}" type="pres">
      <dgm:prSet presAssocID="{BD2A0FB2-EDAA-4580-A398-0E66E5198E31}" presName="L1TextContainer" presStyleLbl="revTx" presStyleIdx="5" presStyleCnt="8" custLinFactNeighborY="-4205">
        <dgm:presLayoutVars>
          <dgm:chMax val="1"/>
          <dgm:chPref val="1"/>
          <dgm:bulletEnabled val="1"/>
        </dgm:presLayoutVars>
      </dgm:prSet>
      <dgm:spPr/>
    </dgm:pt>
    <dgm:pt modelId="{0AD5497F-F759-499A-844A-7A6CB602A57E}" type="pres">
      <dgm:prSet presAssocID="{BD2A0FB2-EDAA-4580-A398-0E66E5198E31}" presName="ConnectLine" presStyleLbl="sibTrans1D1" presStyleIdx="2" presStyleCnt="4"/>
      <dgm:spPr>
        <a:noFill/>
        <a:ln w="12700" cap="flat" cmpd="sng" algn="ctr">
          <a:solidFill>
            <a:schemeClr val="accent2">
              <a:hueOff val="-129567"/>
              <a:satOff val="-14632"/>
              <a:lumOff val="-3269"/>
              <a:alphaOff val="0"/>
            </a:schemeClr>
          </a:solidFill>
          <a:prstDash val="dash"/>
        </a:ln>
        <a:effectLst/>
      </dgm:spPr>
    </dgm:pt>
    <dgm:pt modelId="{E7935C72-68A4-423D-9BE5-BADB7CA25D10}" type="pres">
      <dgm:prSet presAssocID="{BD2A0FB2-EDAA-4580-A398-0E66E5198E31}" presName="EmptyPlaceHolder" presStyleCnt="0"/>
      <dgm:spPr/>
    </dgm:pt>
    <dgm:pt modelId="{11B6454A-B2EE-40FD-B076-5CE3E3C56361}" type="pres">
      <dgm:prSet presAssocID="{350685F2-E1F5-4612-B7FF-559CC39C4FE6}" presName="spaceBetweenRectangles" presStyleCnt="0"/>
      <dgm:spPr/>
    </dgm:pt>
    <dgm:pt modelId="{868AC355-DD8E-492F-8937-AC758A8F7889}" type="pres">
      <dgm:prSet presAssocID="{B1F27F53-4B53-4BA5-B547-4D53E25369F2}" presName="composite" presStyleCnt="0"/>
      <dgm:spPr/>
    </dgm:pt>
    <dgm:pt modelId="{911C36A4-1E44-4796-83DC-E045C144B979}" type="pres">
      <dgm:prSet presAssocID="{B1F27F53-4B53-4BA5-B547-4D53E25369F2}" presName="ConnectorPoint" presStyleLbl="lnNode1" presStyleIdx="3" presStyleCnt="4"/>
      <dgm:spPr>
        <a:solidFill>
          <a:schemeClr val="accent2">
            <a:hueOff val="-194350"/>
            <a:satOff val="-21947"/>
            <a:lumOff val="-4903"/>
            <a:alphaOff val="0"/>
          </a:schemeClr>
        </a:solidFill>
        <a:ln w="6350" cap="flat" cmpd="sng" algn="ctr">
          <a:solidFill>
            <a:schemeClr val="lt1">
              <a:hueOff val="0"/>
              <a:satOff val="0"/>
              <a:lumOff val="0"/>
              <a:alphaOff val="0"/>
            </a:schemeClr>
          </a:solidFill>
          <a:prstDash val="solid"/>
        </a:ln>
        <a:effectLst/>
      </dgm:spPr>
    </dgm:pt>
    <dgm:pt modelId="{7BF9C985-F4B4-4F0F-A086-878082BFA0AB}" type="pres">
      <dgm:prSet presAssocID="{B1F27F53-4B53-4BA5-B547-4D53E25369F2}" presName="DropPinPlaceHolder" presStyleCnt="0"/>
      <dgm:spPr/>
    </dgm:pt>
    <dgm:pt modelId="{B7403C64-75B2-4549-95B6-7C4BC5DC7F7D}" type="pres">
      <dgm:prSet presAssocID="{B1F27F53-4B53-4BA5-B547-4D53E25369F2}" presName="DropPin" presStyleLbl="alignNode1" presStyleIdx="3" presStyleCnt="4"/>
      <dgm:spPr/>
    </dgm:pt>
    <dgm:pt modelId="{4074FEB6-EB77-44CE-BF6B-80037377C71F}" type="pres">
      <dgm:prSet presAssocID="{B1F27F53-4B53-4BA5-B547-4D53E25369F2}" presName="Ellipse" presStyleLbl="fgAcc1" presStyleIdx="4" presStyleCnt="5"/>
      <dgm:spPr>
        <a:solidFill>
          <a:schemeClr val="lt1">
            <a:alpha val="90000"/>
            <a:hueOff val="0"/>
            <a:satOff val="0"/>
            <a:lumOff val="0"/>
            <a:alphaOff val="0"/>
          </a:schemeClr>
        </a:solidFill>
        <a:ln w="25400" cap="flat" cmpd="sng" algn="ctr">
          <a:noFill/>
          <a:prstDash val="solid"/>
        </a:ln>
        <a:effectLst/>
      </dgm:spPr>
    </dgm:pt>
    <dgm:pt modelId="{0CF355A1-955A-484F-A026-89B7A874D237}" type="pres">
      <dgm:prSet presAssocID="{B1F27F53-4B53-4BA5-B547-4D53E25369F2}" presName="L2TextContainer" presStyleLbl="revTx" presStyleIdx="6" presStyleCnt="8">
        <dgm:presLayoutVars>
          <dgm:bulletEnabled val="1"/>
        </dgm:presLayoutVars>
      </dgm:prSet>
      <dgm:spPr/>
    </dgm:pt>
    <dgm:pt modelId="{2B357A6D-46B6-4759-99CB-10187EA3FE64}" type="pres">
      <dgm:prSet presAssocID="{B1F27F53-4B53-4BA5-B547-4D53E25369F2}" presName="L1TextContainer" presStyleLbl="revTx" presStyleIdx="7" presStyleCnt="8" custLinFactNeighborY="-4205">
        <dgm:presLayoutVars>
          <dgm:chMax val="1"/>
          <dgm:chPref val="1"/>
          <dgm:bulletEnabled val="1"/>
        </dgm:presLayoutVars>
      </dgm:prSet>
      <dgm:spPr/>
    </dgm:pt>
    <dgm:pt modelId="{8E42DD04-60B1-4556-AAEA-D713CCE388D3}" type="pres">
      <dgm:prSet presAssocID="{B1F27F53-4B53-4BA5-B547-4D53E25369F2}" presName="ConnectLine" presStyleLbl="sibTrans1D1" presStyleIdx="3" presStyleCnt="4"/>
      <dgm:spPr>
        <a:noFill/>
        <a:ln w="12700" cap="flat" cmpd="sng" algn="ctr">
          <a:solidFill>
            <a:schemeClr val="accent2">
              <a:hueOff val="-194350"/>
              <a:satOff val="-21947"/>
              <a:lumOff val="-4903"/>
              <a:alphaOff val="0"/>
            </a:schemeClr>
          </a:solidFill>
          <a:prstDash val="dash"/>
        </a:ln>
        <a:effectLst/>
      </dgm:spPr>
    </dgm:pt>
    <dgm:pt modelId="{EBEE0160-31D6-48BF-BE00-32F460E1F195}" type="pres">
      <dgm:prSet presAssocID="{B1F27F53-4B53-4BA5-B547-4D53E25369F2}" presName="EmptyPlaceHolder" presStyleCnt="0"/>
      <dgm:spPr/>
    </dgm:pt>
  </dgm:ptLst>
  <dgm:cxnLst>
    <dgm:cxn modelId="{F7854B20-FA79-4FF5-8854-6EB05B7EF3FC}" type="presOf" srcId="{3B7336B8-374A-4881-ABD4-88D283D2A158}" destId="{30C684BC-EDC9-4F3E-ACF4-BDC64C666527}" srcOrd="0" destOrd="0" presId="urn:microsoft.com/office/officeart/2017/3/layout/DropPinTimeline#1"/>
    <dgm:cxn modelId="{BD3DD422-6AE5-4C91-A1DA-79A86E3259BD}" srcId="{95BE5B1F-8548-4FA5-8ECE-FF697B8BDC8B}" destId="{B1F27F53-4B53-4BA5-B547-4D53E25369F2}" srcOrd="3" destOrd="0" parTransId="{D96ECB10-3754-4C80-93CB-868BE549F532}" sibTransId="{28BC6772-50A7-4951-BB44-5F015BE313B0}"/>
    <dgm:cxn modelId="{E8E56E66-B7FB-461B-A24C-39384D14FC11}" srcId="{95BE5B1F-8548-4FA5-8ECE-FF697B8BDC8B}" destId="{BD2A0FB2-EDAA-4580-A398-0E66E5198E31}" srcOrd="2" destOrd="0" parTransId="{A22864DB-329E-446F-A714-555F114804F6}" sibTransId="{350685F2-E1F5-4612-B7FF-559CC39C4FE6}"/>
    <dgm:cxn modelId="{15C84875-DEB5-4AA7-9FE0-58B94B1E9A4C}" type="presOf" srcId="{95BE5B1F-8548-4FA5-8ECE-FF697B8BDC8B}" destId="{1D5E3AE0-BD99-479B-81A3-134CA1305B52}" srcOrd="0" destOrd="0" presId="urn:microsoft.com/office/officeart/2017/3/layout/DropPinTimeline#1"/>
    <dgm:cxn modelId="{B5C19EA4-9285-4DFE-B805-FB9FA38F9D76}" type="presOf" srcId="{B1F27F53-4B53-4BA5-B547-4D53E25369F2}" destId="{2B357A6D-46B6-4759-99CB-10187EA3FE64}" srcOrd="0" destOrd="0" presId="urn:microsoft.com/office/officeart/2017/3/layout/DropPinTimeline#1"/>
    <dgm:cxn modelId="{1B08AAC5-0109-43C6-905F-8CCAE5F8924C}" srcId="{95BE5B1F-8548-4FA5-8ECE-FF697B8BDC8B}" destId="{3B7336B8-374A-4881-ABD4-88D283D2A158}" srcOrd="1" destOrd="0" parTransId="{18B2E218-A26C-4F10-8373-36F1207E9B4E}" sibTransId="{73B8C21E-DEE9-4BDE-B2B2-519E4130CD5C}"/>
    <dgm:cxn modelId="{19FBA8F0-A54E-44A0-A655-AB9C62830C51}" type="presOf" srcId="{BAE4A921-75C0-457E-B6C7-AF5D3F924778}" destId="{9A7C4BC5-8408-4A9F-95F6-2C530BD76C90}" srcOrd="0" destOrd="0" presId="urn:microsoft.com/office/officeart/2017/3/layout/DropPinTimeline#1"/>
    <dgm:cxn modelId="{20D513F5-5B7C-4FC0-B5D3-A74788400960}" type="presOf" srcId="{BD2A0FB2-EDAA-4580-A398-0E66E5198E31}" destId="{5F1584AD-98A8-45F2-94C8-427A2D0501F8}" srcOrd="0" destOrd="0" presId="urn:microsoft.com/office/officeart/2017/3/layout/DropPinTimeline#1"/>
    <dgm:cxn modelId="{906961F9-228B-42F0-B93A-61A91FF72B16}" srcId="{95BE5B1F-8548-4FA5-8ECE-FF697B8BDC8B}" destId="{BAE4A921-75C0-457E-B6C7-AF5D3F924778}" srcOrd="0" destOrd="0" parTransId="{5DE6B7FC-E69A-4189-BB0C-356B2586F16F}" sibTransId="{E4500CC0-E9F9-45F4-8DBB-F762BD69C7EF}"/>
    <dgm:cxn modelId="{EE851E75-ABA5-4542-9DE5-477C9F90CD59}" type="presParOf" srcId="{1D5E3AE0-BD99-479B-81A3-134CA1305B52}" destId="{CC03F19A-A782-4E5A-9625-093D1EDAA0BB}" srcOrd="0" destOrd="0" presId="urn:microsoft.com/office/officeart/2017/3/layout/DropPinTimeline#1"/>
    <dgm:cxn modelId="{619A31B0-1641-496B-9318-26F830B2356A}" type="presParOf" srcId="{1D5E3AE0-BD99-479B-81A3-134CA1305B52}" destId="{DD1337DA-0D94-4BF8-B352-3B3EA06F55F0}" srcOrd="1" destOrd="0" presId="urn:microsoft.com/office/officeart/2017/3/layout/DropPinTimeline#1"/>
    <dgm:cxn modelId="{D3CE04B9-68D2-4C76-A6E4-19AC294D2486}" type="presParOf" srcId="{DD1337DA-0D94-4BF8-B352-3B3EA06F55F0}" destId="{A9E88B97-095F-4CC2-9545-647A2621DF67}" srcOrd="0" destOrd="0" presId="urn:microsoft.com/office/officeart/2017/3/layout/DropPinTimeline#1"/>
    <dgm:cxn modelId="{A94D0980-4DD1-4068-84E3-C5E5E065C4A6}" type="presParOf" srcId="{A9E88B97-095F-4CC2-9545-647A2621DF67}" destId="{04A6607E-9A4B-4D4B-A6EE-031B85F657E6}" srcOrd="0" destOrd="0" presId="urn:microsoft.com/office/officeart/2017/3/layout/DropPinTimeline#1"/>
    <dgm:cxn modelId="{706B0455-78AF-471C-AFC6-2CAB57249808}" type="presParOf" srcId="{A9E88B97-095F-4CC2-9545-647A2621DF67}" destId="{E736635A-B8E7-410B-A900-C76106C6B0AF}" srcOrd="1" destOrd="0" presId="urn:microsoft.com/office/officeart/2017/3/layout/DropPinTimeline#1"/>
    <dgm:cxn modelId="{85864D19-B9DD-4FCE-B126-BA2CFFFD9AC0}" type="presParOf" srcId="{E736635A-B8E7-410B-A900-C76106C6B0AF}" destId="{6F35A2C6-D52B-4D0D-A568-29C7D5CB9D78}" srcOrd="0" destOrd="0" presId="urn:microsoft.com/office/officeart/2017/3/layout/DropPinTimeline#1"/>
    <dgm:cxn modelId="{68CADA91-6692-4830-A76B-16B946D6BC39}" type="presParOf" srcId="{E736635A-B8E7-410B-A900-C76106C6B0AF}" destId="{EA20BABE-DBEE-4C24-BE16-E45AAEA3EDCA}" srcOrd="1" destOrd="0" presId="urn:microsoft.com/office/officeart/2017/3/layout/DropPinTimeline#1"/>
    <dgm:cxn modelId="{B3C92BBA-148C-4B7E-B0F7-5BC8AD0104DC}" type="presParOf" srcId="{A9E88B97-095F-4CC2-9545-647A2621DF67}" destId="{3ED01646-9ED9-44BF-8F18-EE860C524998}" srcOrd="2" destOrd="0" presId="urn:microsoft.com/office/officeart/2017/3/layout/DropPinTimeline#1"/>
    <dgm:cxn modelId="{3E6E33CF-064B-4817-AAA3-9242C8A866B5}" type="presParOf" srcId="{A9E88B97-095F-4CC2-9545-647A2621DF67}" destId="{9A7C4BC5-8408-4A9F-95F6-2C530BD76C90}" srcOrd="3" destOrd="0" presId="urn:microsoft.com/office/officeart/2017/3/layout/DropPinTimeline#1"/>
    <dgm:cxn modelId="{A44DCE0B-D41A-49E1-84D0-1CF1D99B41A8}" type="presParOf" srcId="{A9E88B97-095F-4CC2-9545-647A2621DF67}" destId="{7489FD9C-209C-450B-A153-25ECC5553CBF}" srcOrd="4" destOrd="0" presId="urn:microsoft.com/office/officeart/2017/3/layout/DropPinTimeline#1"/>
    <dgm:cxn modelId="{1086E405-12EE-4656-A41C-39DAC37EDF02}" type="presParOf" srcId="{A9E88B97-095F-4CC2-9545-647A2621DF67}" destId="{71D0D053-F4EE-4C9C-8A5B-995A0C4963AD}" srcOrd="5" destOrd="0" presId="urn:microsoft.com/office/officeart/2017/3/layout/DropPinTimeline#1"/>
    <dgm:cxn modelId="{F035F670-39B0-4D43-82BE-54C4419F787B}" type="presParOf" srcId="{DD1337DA-0D94-4BF8-B352-3B3EA06F55F0}" destId="{1214E832-189A-463D-AC30-630C019ABF74}" srcOrd="1" destOrd="0" presId="urn:microsoft.com/office/officeart/2017/3/layout/DropPinTimeline#1"/>
    <dgm:cxn modelId="{ACD3B6DE-7566-48BF-BE2D-B81C6B82C556}" type="presParOf" srcId="{DD1337DA-0D94-4BF8-B352-3B3EA06F55F0}" destId="{3194A63C-8CC6-4C7A-83ED-EC3F8D54CC16}" srcOrd="2" destOrd="0" presId="urn:microsoft.com/office/officeart/2017/3/layout/DropPinTimeline#1"/>
    <dgm:cxn modelId="{0C099F2D-922B-450E-A108-735DC6542749}" type="presParOf" srcId="{3194A63C-8CC6-4C7A-83ED-EC3F8D54CC16}" destId="{9BDBAFBC-4B82-46CC-9D91-CB6CA13CC4E4}" srcOrd="0" destOrd="0" presId="urn:microsoft.com/office/officeart/2017/3/layout/DropPinTimeline#1"/>
    <dgm:cxn modelId="{AA1EFD2C-3D79-49F0-BE12-51F479A0524B}" type="presParOf" srcId="{3194A63C-8CC6-4C7A-83ED-EC3F8D54CC16}" destId="{3C8B49CA-2A82-4C51-9379-D954D6B50BA2}" srcOrd="1" destOrd="0" presId="urn:microsoft.com/office/officeart/2017/3/layout/DropPinTimeline#1"/>
    <dgm:cxn modelId="{DABE6651-8782-4683-9794-8114945016A1}" type="presParOf" srcId="{3C8B49CA-2A82-4C51-9379-D954D6B50BA2}" destId="{7119AE67-E12D-41FF-A7D7-F5EE0CED85C5}" srcOrd="0" destOrd="0" presId="urn:microsoft.com/office/officeart/2017/3/layout/DropPinTimeline#1"/>
    <dgm:cxn modelId="{EA1EBB3D-D9C3-4048-9442-73E47FCD756E}" type="presParOf" srcId="{3C8B49CA-2A82-4C51-9379-D954D6B50BA2}" destId="{C79B0166-1E71-4291-935B-BCCD9F6C1A4C}" srcOrd="1" destOrd="0" presId="urn:microsoft.com/office/officeart/2017/3/layout/DropPinTimeline#1"/>
    <dgm:cxn modelId="{89BFBC99-292D-4F53-8DEE-670E18C78735}" type="presParOf" srcId="{3194A63C-8CC6-4C7A-83ED-EC3F8D54CC16}" destId="{3E9DA36E-3616-4615-B906-4AE8C679D907}" srcOrd="2" destOrd="0" presId="urn:microsoft.com/office/officeart/2017/3/layout/DropPinTimeline#1"/>
    <dgm:cxn modelId="{98BC7255-844F-4773-902E-56D9FDA8E6FE}" type="presParOf" srcId="{3194A63C-8CC6-4C7A-83ED-EC3F8D54CC16}" destId="{30C684BC-EDC9-4F3E-ACF4-BDC64C666527}" srcOrd="3" destOrd="0" presId="urn:microsoft.com/office/officeart/2017/3/layout/DropPinTimeline#1"/>
    <dgm:cxn modelId="{A2B99EB2-32D2-4420-BCFA-B5B0FEBD3A26}" type="presParOf" srcId="{3194A63C-8CC6-4C7A-83ED-EC3F8D54CC16}" destId="{1C9CA695-C1EF-404A-B9AE-E72925D9DE88}" srcOrd="4" destOrd="0" presId="urn:microsoft.com/office/officeart/2017/3/layout/DropPinTimeline#1"/>
    <dgm:cxn modelId="{2A5E87E9-E642-4E8F-8D5A-05032247C9CA}" type="presParOf" srcId="{3194A63C-8CC6-4C7A-83ED-EC3F8D54CC16}" destId="{6550B689-E2BE-40DF-85BD-3026DC6322C9}" srcOrd="5" destOrd="0" presId="urn:microsoft.com/office/officeart/2017/3/layout/DropPinTimeline#1"/>
    <dgm:cxn modelId="{F74E821E-4138-4914-8408-D7270FC7B738}" type="presParOf" srcId="{DD1337DA-0D94-4BF8-B352-3B3EA06F55F0}" destId="{6959CB8D-D2DB-419E-883C-8D4B26EC6A75}" srcOrd="3" destOrd="0" presId="urn:microsoft.com/office/officeart/2017/3/layout/DropPinTimeline#1"/>
    <dgm:cxn modelId="{0566224A-BEE4-48EB-8697-9FCB488818B3}" type="presParOf" srcId="{DD1337DA-0D94-4BF8-B352-3B3EA06F55F0}" destId="{CDC43918-C84C-4E83-84CB-272E578376EC}" srcOrd="4" destOrd="0" presId="urn:microsoft.com/office/officeart/2017/3/layout/DropPinTimeline#1"/>
    <dgm:cxn modelId="{8800A681-0F9D-453C-9775-5D8497342502}" type="presParOf" srcId="{CDC43918-C84C-4E83-84CB-272E578376EC}" destId="{7A230784-29A7-4B59-9455-5DEEE8696B0A}" srcOrd="0" destOrd="0" presId="urn:microsoft.com/office/officeart/2017/3/layout/DropPinTimeline#1"/>
    <dgm:cxn modelId="{7A3368E4-D50E-48F9-B35F-5B751CB74945}" type="presParOf" srcId="{CDC43918-C84C-4E83-84CB-272E578376EC}" destId="{76EE5A09-0692-4EB2-ADA0-53C0F5BE8FCB}" srcOrd="1" destOrd="0" presId="urn:microsoft.com/office/officeart/2017/3/layout/DropPinTimeline#1"/>
    <dgm:cxn modelId="{FE210ED2-6D1F-4DB0-9BB1-5792C77E6225}" type="presParOf" srcId="{76EE5A09-0692-4EB2-ADA0-53C0F5BE8FCB}" destId="{B3EFC081-E7DB-4091-8E04-F627083CBEF9}" srcOrd="0" destOrd="0" presId="urn:microsoft.com/office/officeart/2017/3/layout/DropPinTimeline#1"/>
    <dgm:cxn modelId="{39B6FC53-53CB-4525-884C-CA7A166AFB23}" type="presParOf" srcId="{76EE5A09-0692-4EB2-ADA0-53C0F5BE8FCB}" destId="{8D711D99-9F17-4B07-A76D-188B00656941}" srcOrd="1" destOrd="0" presId="urn:microsoft.com/office/officeart/2017/3/layout/DropPinTimeline#1"/>
    <dgm:cxn modelId="{893D69A9-46F9-4CB8-AF31-E705DB52C27B}" type="presParOf" srcId="{CDC43918-C84C-4E83-84CB-272E578376EC}" destId="{2AD9152F-0F1D-4973-BAC9-776A6746F75C}" srcOrd="2" destOrd="0" presId="urn:microsoft.com/office/officeart/2017/3/layout/DropPinTimeline#1"/>
    <dgm:cxn modelId="{6A43634E-FE99-4C71-96BD-3D339DF9CE60}" type="presParOf" srcId="{CDC43918-C84C-4E83-84CB-272E578376EC}" destId="{5F1584AD-98A8-45F2-94C8-427A2D0501F8}" srcOrd="3" destOrd="0" presId="urn:microsoft.com/office/officeart/2017/3/layout/DropPinTimeline#1"/>
    <dgm:cxn modelId="{A7F6E0F6-C870-4123-BF4B-50A1ED141681}" type="presParOf" srcId="{CDC43918-C84C-4E83-84CB-272E578376EC}" destId="{0AD5497F-F759-499A-844A-7A6CB602A57E}" srcOrd="4" destOrd="0" presId="urn:microsoft.com/office/officeart/2017/3/layout/DropPinTimeline#1"/>
    <dgm:cxn modelId="{60244B40-DD1A-48B3-AE48-D6239AB99AE2}" type="presParOf" srcId="{CDC43918-C84C-4E83-84CB-272E578376EC}" destId="{E7935C72-68A4-423D-9BE5-BADB7CA25D10}" srcOrd="5" destOrd="0" presId="urn:microsoft.com/office/officeart/2017/3/layout/DropPinTimeline#1"/>
    <dgm:cxn modelId="{FC963980-24BD-4EFB-8EF7-03568582D262}" type="presParOf" srcId="{DD1337DA-0D94-4BF8-B352-3B3EA06F55F0}" destId="{11B6454A-B2EE-40FD-B076-5CE3E3C56361}" srcOrd="5" destOrd="0" presId="urn:microsoft.com/office/officeart/2017/3/layout/DropPinTimeline#1"/>
    <dgm:cxn modelId="{1D9B2C7D-3B8E-4918-9F4E-4FE0E6FD5426}" type="presParOf" srcId="{DD1337DA-0D94-4BF8-B352-3B3EA06F55F0}" destId="{868AC355-DD8E-492F-8937-AC758A8F7889}" srcOrd="6" destOrd="0" presId="urn:microsoft.com/office/officeart/2017/3/layout/DropPinTimeline#1"/>
    <dgm:cxn modelId="{393F5635-2C54-461B-90CA-1235751C91E7}" type="presParOf" srcId="{868AC355-DD8E-492F-8937-AC758A8F7889}" destId="{911C36A4-1E44-4796-83DC-E045C144B979}" srcOrd="0" destOrd="0" presId="urn:microsoft.com/office/officeart/2017/3/layout/DropPinTimeline#1"/>
    <dgm:cxn modelId="{624AAE96-495F-4F84-9002-81A6D86BEB9C}" type="presParOf" srcId="{868AC355-DD8E-492F-8937-AC758A8F7889}" destId="{7BF9C985-F4B4-4F0F-A086-878082BFA0AB}" srcOrd="1" destOrd="0" presId="urn:microsoft.com/office/officeart/2017/3/layout/DropPinTimeline#1"/>
    <dgm:cxn modelId="{41CB4F7E-4281-483E-ACE9-5C1FAB897F97}" type="presParOf" srcId="{7BF9C985-F4B4-4F0F-A086-878082BFA0AB}" destId="{B7403C64-75B2-4549-95B6-7C4BC5DC7F7D}" srcOrd="0" destOrd="0" presId="urn:microsoft.com/office/officeart/2017/3/layout/DropPinTimeline#1"/>
    <dgm:cxn modelId="{30699825-F22E-4885-8526-28A42BF30F34}" type="presParOf" srcId="{7BF9C985-F4B4-4F0F-A086-878082BFA0AB}" destId="{4074FEB6-EB77-44CE-BF6B-80037377C71F}" srcOrd="1" destOrd="0" presId="urn:microsoft.com/office/officeart/2017/3/layout/DropPinTimeline#1"/>
    <dgm:cxn modelId="{AB0E9C8E-D3A3-4FAB-B88F-2659F54489FB}" type="presParOf" srcId="{868AC355-DD8E-492F-8937-AC758A8F7889}" destId="{0CF355A1-955A-484F-A026-89B7A874D237}" srcOrd="2" destOrd="0" presId="urn:microsoft.com/office/officeart/2017/3/layout/DropPinTimeline#1"/>
    <dgm:cxn modelId="{D4EC04E8-5735-4570-A513-D16F78069993}" type="presParOf" srcId="{868AC355-DD8E-492F-8937-AC758A8F7889}" destId="{2B357A6D-46B6-4759-99CB-10187EA3FE64}" srcOrd="3" destOrd="0" presId="urn:microsoft.com/office/officeart/2017/3/layout/DropPinTimeline#1"/>
    <dgm:cxn modelId="{0AC37B02-6099-493E-BE77-AF8BB2B5FCFD}" type="presParOf" srcId="{868AC355-DD8E-492F-8937-AC758A8F7889}" destId="{8E42DD04-60B1-4556-AAEA-D713CCE388D3}" srcOrd="4" destOrd="0" presId="urn:microsoft.com/office/officeart/2017/3/layout/DropPinTimeline#1"/>
    <dgm:cxn modelId="{ECDFAE47-F9C5-43E5-AC68-DC61BBD5111F}" type="presParOf" srcId="{868AC355-DD8E-492F-8937-AC758A8F7889}" destId="{EBEE0160-31D6-48BF-BE00-32F460E1F195}" srcOrd="5" destOrd="0" presId="urn:microsoft.com/office/officeart/2017/3/layout/DropPinTimelin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A208F5-846A-4991-A4FB-FB89B7184892}">
      <dsp:nvSpPr>
        <dsp:cNvPr id="0" name=""/>
        <dsp:cNvSpPr/>
      </dsp:nvSpPr>
      <dsp:spPr>
        <a:xfrm>
          <a:off x="0" y="299904"/>
          <a:ext cx="2000554"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958EF52-B6CF-4FCC-BB98-59B8A4C38AAD}">
      <dsp:nvSpPr>
        <dsp:cNvPr id="0" name=""/>
        <dsp:cNvSpPr/>
      </dsp:nvSpPr>
      <dsp:spPr>
        <a:xfrm>
          <a:off x="95241" y="48984"/>
          <a:ext cx="1904822"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931" tIns="0" rIns="52931" bIns="0" numCol="1" spcCol="1270" anchor="ctr" anchorCtr="0">
          <a:noAutofit/>
        </a:bodyPr>
        <a:lstStyle/>
        <a:p>
          <a:pPr marL="0" lvl="0" indent="0" algn="l" defTabSz="711200">
            <a:lnSpc>
              <a:spcPct val="90000"/>
            </a:lnSpc>
            <a:spcBef>
              <a:spcPct val="0"/>
            </a:spcBef>
            <a:spcAft>
              <a:spcPct val="35000"/>
            </a:spcAft>
            <a:buNone/>
          </a:pPr>
          <a:r>
            <a:rPr lang="en-US" sz="1600" kern="1200" dirty="0">
              <a:latin typeface="Cambria" panose="02040503050406030204" pitchFamily="18" charset="0"/>
              <a:ea typeface="Cambria" panose="02040503050406030204" pitchFamily="18" charset="0"/>
            </a:rPr>
            <a:t>Outfit: Festival Special Outfits</a:t>
          </a:r>
        </a:p>
      </dsp:txBody>
      <dsp:txXfrm>
        <a:off x="119739" y="73482"/>
        <a:ext cx="1855826" cy="452844"/>
      </dsp:txXfrm>
    </dsp:sp>
    <dsp:sp modelId="{4F3478A1-DE18-42DB-9B8B-F81689474375}">
      <dsp:nvSpPr>
        <dsp:cNvPr id="0" name=""/>
        <dsp:cNvSpPr/>
      </dsp:nvSpPr>
      <dsp:spPr>
        <a:xfrm>
          <a:off x="0" y="1071024"/>
          <a:ext cx="2000554"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C84222C-2AEB-441F-818A-FBE462A2E459}">
      <dsp:nvSpPr>
        <dsp:cNvPr id="0" name=""/>
        <dsp:cNvSpPr/>
      </dsp:nvSpPr>
      <dsp:spPr>
        <a:xfrm>
          <a:off x="95241" y="820104"/>
          <a:ext cx="1904822"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931" tIns="0" rIns="52931" bIns="0" numCol="1" spcCol="1270" anchor="ctr" anchorCtr="0">
          <a:noAutofit/>
        </a:bodyPr>
        <a:lstStyle/>
        <a:p>
          <a:pPr marL="0" lvl="0" indent="0" algn="l" defTabSz="711200">
            <a:lnSpc>
              <a:spcPct val="90000"/>
            </a:lnSpc>
            <a:spcBef>
              <a:spcPct val="0"/>
            </a:spcBef>
            <a:spcAft>
              <a:spcPct val="35000"/>
            </a:spcAft>
            <a:buNone/>
          </a:pPr>
          <a:r>
            <a:rPr lang="en-US" sz="1600" kern="1200" dirty="0">
              <a:latin typeface="Cambria" panose="02040503050406030204" pitchFamily="18" charset="0"/>
              <a:ea typeface="Cambria" panose="02040503050406030204" pitchFamily="18" charset="0"/>
            </a:rPr>
            <a:t>Gender: Male</a:t>
          </a:r>
        </a:p>
      </dsp:txBody>
      <dsp:txXfrm>
        <a:off x="119739" y="844602"/>
        <a:ext cx="1855826" cy="452844"/>
      </dsp:txXfrm>
    </dsp:sp>
    <dsp:sp modelId="{D921DDDF-87CB-4EB9-A60E-A4E05B8A6DDA}">
      <dsp:nvSpPr>
        <dsp:cNvPr id="0" name=""/>
        <dsp:cNvSpPr/>
      </dsp:nvSpPr>
      <dsp:spPr>
        <a:xfrm>
          <a:off x="0" y="1842144"/>
          <a:ext cx="2000554"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776F52F-DE11-4F7D-AA05-02F82B4BF4E8}">
      <dsp:nvSpPr>
        <dsp:cNvPr id="0" name=""/>
        <dsp:cNvSpPr/>
      </dsp:nvSpPr>
      <dsp:spPr>
        <a:xfrm>
          <a:off x="90845" y="1591224"/>
          <a:ext cx="1908225"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931" tIns="0" rIns="52931" bIns="0" numCol="1" spcCol="1270" anchor="ctr" anchorCtr="0">
          <a:noAutofit/>
        </a:bodyPr>
        <a:lstStyle/>
        <a:p>
          <a:pPr marL="0" lvl="0" indent="0" algn="l" defTabSz="711200">
            <a:lnSpc>
              <a:spcPct val="90000"/>
            </a:lnSpc>
            <a:spcBef>
              <a:spcPct val="0"/>
            </a:spcBef>
            <a:spcAft>
              <a:spcPct val="35000"/>
            </a:spcAft>
            <a:buNone/>
          </a:pPr>
          <a:r>
            <a:rPr lang="en-US" sz="1600" kern="1200" dirty="0">
              <a:latin typeface="Cambria" panose="02040503050406030204" pitchFamily="18" charset="0"/>
              <a:ea typeface="Cambria" panose="02040503050406030204" pitchFamily="18" charset="0"/>
            </a:rPr>
            <a:t>Age Group: Young Adult</a:t>
          </a:r>
        </a:p>
      </dsp:txBody>
      <dsp:txXfrm>
        <a:off x="115343" y="1615722"/>
        <a:ext cx="1859229" cy="452844"/>
      </dsp:txXfrm>
    </dsp:sp>
    <dsp:sp modelId="{0FD66786-8FDD-43F0-8DA9-6F2C5B306984}">
      <dsp:nvSpPr>
        <dsp:cNvPr id="0" name=""/>
        <dsp:cNvSpPr/>
      </dsp:nvSpPr>
      <dsp:spPr>
        <a:xfrm>
          <a:off x="0" y="2613264"/>
          <a:ext cx="2000554"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9E32BCB-6FDD-44D7-B13F-81C0931AC163}">
      <dsp:nvSpPr>
        <dsp:cNvPr id="0" name=""/>
        <dsp:cNvSpPr/>
      </dsp:nvSpPr>
      <dsp:spPr>
        <a:xfrm>
          <a:off x="95241" y="2362344"/>
          <a:ext cx="1904822"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931" tIns="0" rIns="52931" bIns="0" numCol="1" spcCol="1270" anchor="ctr" anchorCtr="0">
          <a:noAutofit/>
        </a:bodyPr>
        <a:lstStyle/>
        <a:p>
          <a:pPr marL="0" lvl="0" indent="0" algn="l" defTabSz="711200">
            <a:lnSpc>
              <a:spcPct val="90000"/>
            </a:lnSpc>
            <a:spcBef>
              <a:spcPct val="0"/>
            </a:spcBef>
            <a:spcAft>
              <a:spcPct val="35000"/>
            </a:spcAft>
            <a:buNone/>
          </a:pPr>
          <a:r>
            <a:rPr lang="en-US" sz="1600" kern="1200" dirty="0">
              <a:latin typeface="Cambria" panose="02040503050406030204" pitchFamily="18" charset="0"/>
              <a:ea typeface="Cambria" panose="02040503050406030204" pitchFamily="18" charset="0"/>
            </a:rPr>
            <a:t>Size Group: L</a:t>
          </a:r>
        </a:p>
      </dsp:txBody>
      <dsp:txXfrm>
        <a:off x="119739" y="2386842"/>
        <a:ext cx="1855826" cy="452844"/>
      </dsp:txXfrm>
    </dsp:sp>
    <dsp:sp modelId="{6F16CFE7-67DF-49E3-9E8A-178B557612DE}">
      <dsp:nvSpPr>
        <dsp:cNvPr id="0" name=""/>
        <dsp:cNvSpPr/>
      </dsp:nvSpPr>
      <dsp:spPr>
        <a:xfrm>
          <a:off x="0" y="3384384"/>
          <a:ext cx="2000554" cy="428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2F383A-BC85-4846-8CBC-1748845A9761}">
      <dsp:nvSpPr>
        <dsp:cNvPr id="0" name=""/>
        <dsp:cNvSpPr/>
      </dsp:nvSpPr>
      <dsp:spPr>
        <a:xfrm>
          <a:off x="100027" y="3133464"/>
          <a:ext cx="1400387"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2931" tIns="0" rIns="52931" bIns="0" numCol="1" spcCol="1270" anchor="ctr" anchorCtr="0">
          <a:noAutofit/>
        </a:bodyPr>
        <a:lstStyle/>
        <a:p>
          <a:pPr marL="0" lvl="0" indent="0" algn="l" defTabSz="711200">
            <a:lnSpc>
              <a:spcPct val="90000"/>
            </a:lnSpc>
            <a:spcBef>
              <a:spcPct val="0"/>
            </a:spcBef>
            <a:spcAft>
              <a:spcPct val="35000"/>
            </a:spcAft>
            <a:buNone/>
          </a:pPr>
          <a:r>
            <a:rPr lang="en-US" sz="1600" kern="1200" dirty="0">
              <a:latin typeface="Cambria" panose="02040503050406030204" pitchFamily="18" charset="0"/>
              <a:ea typeface="Cambria" panose="02040503050406030204" pitchFamily="18" charset="0"/>
            </a:rPr>
            <a:t>Skin Type: Type-I</a:t>
          </a:r>
        </a:p>
      </dsp:txBody>
      <dsp:txXfrm>
        <a:off x="124525" y="3157962"/>
        <a:ext cx="1351391" cy="452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03F19A-A782-4E5A-9625-093D1EDAA0BB}">
      <dsp:nvSpPr>
        <dsp:cNvPr id="0" name=""/>
        <dsp:cNvSpPr/>
      </dsp:nvSpPr>
      <dsp:spPr>
        <a:xfrm>
          <a:off x="0" y="2118717"/>
          <a:ext cx="5098256" cy="0"/>
        </a:xfrm>
        <a:prstGeom prst="line">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6F35A2C6-D52B-4D0D-A568-29C7D5CB9D78}">
      <dsp:nvSpPr>
        <dsp:cNvPr id="0" name=""/>
        <dsp:cNvSpPr/>
      </dsp:nvSpPr>
      <dsp:spPr>
        <a:xfrm rot="8100000">
          <a:off x="63113" y="495020"/>
          <a:ext cx="298139" cy="298139"/>
        </a:xfrm>
        <a:prstGeom prst="teardrop">
          <a:avLst>
            <a:gd name="adj" fmla="val 115000"/>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A20BABE-DBEE-4C24-BE16-E45AAEA3EDCA}">
      <dsp:nvSpPr>
        <dsp:cNvPr id="0" name=""/>
        <dsp:cNvSpPr/>
      </dsp:nvSpPr>
      <dsp:spPr>
        <a:xfrm>
          <a:off x="96234" y="528141"/>
          <a:ext cx="231897" cy="231897"/>
        </a:xfrm>
        <a:prstGeom prst="ellipse">
          <a:avLst/>
        </a:prstGeom>
        <a:solidFill>
          <a:schemeClr val="lt1">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3ED01646-9ED9-44BF-8F18-EE860C524998}">
      <dsp:nvSpPr>
        <dsp:cNvPr id="0" name=""/>
        <dsp:cNvSpPr/>
      </dsp:nvSpPr>
      <dsp:spPr>
        <a:xfrm>
          <a:off x="422999" y="829388"/>
          <a:ext cx="1626134" cy="1254280"/>
        </a:xfrm>
        <a:prstGeom prst="rect">
          <a:avLst/>
        </a:prstGeom>
        <a:noFill/>
        <a:ln>
          <a:noFill/>
        </a:ln>
        <a:effectLst/>
      </dsp:spPr>
      <dsp:style>
        <a:lnRef idx="0">
          <a:scrgbClr r="0" g="0" b="0"/>
        </a:lnRef>
        <a:fillRef idx="0">
          <a:scrgbClr r="0" g="0" b="0"/>
        </a:fillRef>
        <a:effectRef idx="0">
          <a:scrgbClr r="0" g="0" b="0"/>
        </a:effectRef>
        <a:fontRef idx="minor"/>
      </dsp:style>
    </dsp:sp>
    <dsp:sp modelId="{9A7C4BC5-8408-4A9F-95F6-2C530BD76C90}">
      <dsp:nvSpPr>
        <dsp:cNvPr id="0" name=""/>
        <dsp:cNvSpPr/>
      </dsp:nvSpPr>
      <dsp:spPr>
        <a:xfrm>
          <a:off x="422999" y="388695"/>
          <a:ext cx="1626134" cy="4406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endParaRPr lang="en-US" sz="2000" kern="1200" dirty="0"/>
        </a:p>
      </dsp:txBody>
      <dsp:txXfrm>
        <a:off x="422999" y="388695"/>
        <a:ext cx="1626134" cy="440693"/>
      </dsp:txXfrm>
    </dsp:sp>
    <dsp:sp modelId="{7489FD9C-209C-450B-A153-25ECC5553CBF}">
      <dsp:nvSpPr>
        <dsp:cNvPr id="0" name=""/>
        <dsp:cNvSpPr/>
      </dsp:nvSpPr>
      <dsp:spPr>
        <a:xfrm>
          <a:off x="212182" y="864436"/>
          <a:ext cx="0" cy="1254280"/>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4A6607E-9A4B-4D4B-A6EE-031B85F657E6}">
      <dsp:nvSpPr>
        <dsp:cNvPr id="0" name=""/>
        <dsp:cNvSpPr/>
      </dsp:nvSpPr>
      <dsp:spPr>
        <a:xfrm>
          <a:off x="183766" y="2079054"/>
          <a:ext cx="75893" cy="79324"/>
        </a:xfrm>
        <a:prstGeom prst="ellipse">
          <a:avLst/>
        </a:prstGeom>
        <a:solidFill>
          <a:schemeClr val="accent2">
            <a:hueOff val="0"/>
            <a:satOff val="0"/>
            <a:lumOff val="0"/>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119AE67-E12D-41FF-A7D7-F5EE0CED85C5}">
      <dsp:nvSpPr>
        <dsp:cNvPr id="0" name=""/>
        <dsp:cNvSpPr/>
      </dsp:nvSpPr>
      <dsp:spPr>
        <a:xfrm rot="18900000">
          <a:off x="1079031" y="3444274"/>
          <a:ext cx="298139" cy="298139"/>
        </a:xfrm>
        <a:prstGeom prst="teardrop">
          <a:avLst>
            <a:gd name="adj" fmla="val 115000"/>
          </a:avLst>
        </a:prstGeom>
        <a:solidFill>
          <a:schemeClr val="accent2">
            <a:hueOff val="-129567"/>
            <a:satOff val="-14632"/>
            <a:lumOff val="-3269"/>
            <a:alphaOff val="0"/>
          </a:schemeClr>
        </a:solidFill>
        <a:ln w="25400" cap="flat" cmpd="sng" algn="ctr">
          <a:solidFill>
            <a:schemeClr val="accent2">
              <a:hueOff val="-129567"/>
              <a:satOff val="-14632"/>
              <a:lumOff val="-32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79B0166-1E71-4291-935B-BCCD9F6C1A4C}">
      <dsp:nvSpPr>
        <dsp:cNvPr id="0" name=""/>
        <dsp:cNvSpPr/>
      </dsp:nvSpPr>
      <dsp:spPr>
        <a:xfrm>
          <a:off x="1112152" y="3477395"/>
          <a:ext cx="231897" cy="231897"/>
        </a:xfrm>
        <a:prstGeom prst="ellipse">
          <a:avLst/>
        </a:prstGeom>
        <a:solidFill>
          <a:schemeClr val="lt1">
            <a:alpha val="90000"/>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dsp:style>
    </dsp:sp>
    <dsp:sp modelId="{3E9DA36E-3616-4615-B906-4AE8C679D907}">
      <dsp:nvSpPr>
        <dsp:cNvPr id="0" name=""/>
        <dsp:cNvSpPr/>
      </dsp:nvSpPr>
      <dsp:spPr>
        <a:xfrm>
          <a:off x="1438917" y="2100185"/>
          <a:ext cx="1626134" cy="1254280"/>
        </a:xfrm>
        <a:prstGeom prst="rect">
          <a:avLst/>
        </a:prstGeom>
        <a:noFill/>
        <a:ln>
          <a:noFill/>
        </a:ln>
        <a:effectLst/>
      </dsp:spPr>
      <dsp:style>
        <a:lnRef idx="0">
          <a:scrgbClr r="0" g="0" b="0"/>
        </a:lnRef>
        <a:fillRef idx="0">
          <a:scrgbClr r="0" g="0" b="0"/>
        </a:fillRef>
        <a:effectRef idx="0">
          <a:scrgbClr r="0" g="0" b="0"/>
        </a:effectRef>
        <a:fontRef idx="minor"/>
      </dsp:style>
    </dsp:sp>
    <dsp:sp modelId="{30C684BC-EDC9-4F3E-ACF4-BDC64C666527}">
      <dsp:nvSpPr>
        <dsp:cNvPr id="0" name=""/>
        <dsp:cNvSpPr/>
      </dsp:nvSpPr>
      <dsp:spPr>
        <a:xfrm>
          <a:off x="1438917" y="3354466"/>
          <a:ext cx="1626134" cy="4406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endParaRPr lang="en-US" sz="2000" kern="1200" dirty="0"/>
        </a:p>
      </dsp:txBody>
      <dsp:txXfrm>
        <a:off x="1438917" y="3354466"/>
        <a:ext cx="1626134" cy="440693"/>
      </dsp:txXfrm>
    </dsp:sp>
    <dsp:sp modelId="{1C9CA695-C1EF-404A-B9AE-E72925D9DE88}">
      <dsp:nvSpPr>
        <dsp:cNvPr id="0" name=""/>
        <dsp:cNvSpPr/>
      </dsp:nvSpPr>
      <dsp:spPr>
        <a:xfrm>
          <a:off x="1228101" y="2118717"/>
          <a:ext cx="0" cy="1254280"/>
        </a:xfrm>
        <a:prstGeom prst="line">
          <a:avLst/>
        </a:prstGeom>
        <a:noFill/>
        <a:ln w="12700" cap="flat" cmpd="sng" algn="ctr">
          <a:solidFill>
            <a:schemeClr val="accent2">
              <a:hueOff val="-64783"/>
              <a:satOff val="-7316"/>
              <a:lumOff val="-1634"/>
              <a:alphaOff val="0"/>
            </a:schemeClr>
          </a:solidFill>
          <a:prstDash val="dash"/>
        </a:ln>
        <a:effectLst/>
      </dsp:spPr>
      <dsp:style>
        <a:lnRef idx="1">
          <a:scrgbClr r="0" g="0" b="0"/>
        </a:lnRef>
        <a:fillRef idx="0">
          <a:scrgbClr r="0" g="0" b="0"/>
        </a:fillRef>
        <a:effectRef idx="0">
          <a:scrgbClr r="0" g="0" b="0"/>
        </a:effectRef>
        <a:fontRef idx="minor"/>
      </dsp:style>
    </dsp:sp>
    <dsp:sp modelId="{9BDBAFBC-4B82-46CC-9D91-CB6CA13CC4E4}">
      <dsp:nvSpPr>
        <dsp:cNvPr id="0" name=""/>
        <dsp:cNvSpPr/>
      </dsp:nvSpPr>
      <dsp:spPr>
        <a:xfrm>
          <a:off x="1199684" y="2079054"/>
          <a:ext cx="75893" cy="79324"/>
        </a:xfrm>
        <a:prstGeom prst="ellipse">
          <a:avLst/>
        </a:prstGeom>
        <a:solidFill>
          <a:schemeClr val="accent2">
            <a:hueOff val="-64783"/>
            <a:satOff val="-7316"/>
            <a:lumOff val="-1634"/>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3EFC081-E7DB-4091-8E04-F627083CBEF9}">
      <dsp:nvSpPr>
        <dsp:cNvPr id="0" name=""/>
        <dsp:cNvSpPr/>
      </dsp:nvSpPr>
      <dsp:spPr>
        <a:xfrm rot="8100000">
          <a:off x="2094950" y="495020"/>
          <a:ext cx="298139" cy="298139"/>
        </a:xfrm>
        <a:prstGeom prst="teardrop">
          <a:avLst>
            <a:gd name="adj" fmla="val 115000"/>
          </a:avLst>
        </a:prstGeom>
        <a:solidFill>
          <a:schemeClr val="accent2">
            <a:hueOff val="-259133"/>
            <a:satOff val="-29263"/>
            <a:lumOff val="-6537"/>
            <a:alphaOff val="0"/>
          </a:schemeClr>
        </a:solidFill>
        <a:ln w="25400" cap="flat" cmpd="sng" algn="ctr">
          <a:solidFill>
            <a:schemeClr val="accent2">
              <a:hueOff val="-259133"/>
              <a:satOff val="-29263"/>
              <a:lumOff val="-653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711D99-9F17-4B07-A76D-188B00656941}">
      <dsp:nvSpPr>
        <dsp:cNvPr id="0" name=""/>
        <dsp:cNvSpPr/>
      </dsp:nvSpPr>
      <dsp:spPr>
        <a:xfrm>
          <a:off x="2128070" y="528141"/>
          <a:ext cx="231897" cy="231897"/>
        </a:xfrm>
        <a:prstGeom prst="ellipse">
          <a:avLst/>
        </a:prstGeom>
        <a:solidFill>
          <a:schemeClr val="lt1">
            <a:alpha val="90000"/>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dsp:style>
    </dsp:sp>
    <dsp:sp modelId="{2AD9152F-0F1D-4973-BAC9-776A6746F75C}">
      <dsp:nvSpPr>
        <dsp:cNvPr id="0" name=""/>
        <dsp:cNvSpPr/>
      </dsp:nvSpPr>
      <dsp:spPr>
        <a:xfrm>
          <a:off x="2454835" y="845905"/>
          <a:ext cx="1626134" cy="1254280"/>
        </a:xfrm>
        <a:prstGeom prst="rect">
          <a:avLst/>
        </a:prstGeom>
        <a:noFill/>
        <a:ln>
          <a:noFill/>
        </a:ln>
        <a:effectLst/>
      </dsp:spPr>
      <dsp:style>
        <a:lnRef idx="0">
          <a:scrgbClr r="0" g="0" b="0"/>
        </a:lnRef>
        <a:fillRef idx="0">
          <a:scrgbClr r="0" g="0" b="0"/>
        </a:fillRef>
        <a:effectRef idx="0">
          <a:scrgbClr r="0" g="0" b="0"/>
        </a:effectRef>
        <a:fontRef idx="minor"/>
      </dsp:style>
    </dsp:sp>
    <dsp:sp modelId="{5F1584AD-98A8-45F2-94C8-427A2D0501F8}">
      <dsp:nvSpPr>
        <dsp:cNvPr id="0" name=""/>
        <dsp:cNvSpPr/>
      </dsp:nvSpPr>
      <dsp:spPr>
        <a:xfrm>
          <a:off x="2454835" y="405212"/>
          <a:ext cx="1626134" cy="4406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endParaRPr lang="en-US" sz="2000" kern="1200" dirty="0"/>
        </a:p>
      </dsp:txBody>
      <dsp:txXfrm>
        <a:off x="2454835" y="405212"/>
        <a:ext cx="1626134" cy="440693"/>
      </dsp:txXfrm>
    </dsp:sp>
    <dsp:sp modelId="{0AD5497F-F759-499A-844A-7A6CB602A57E}">
      <dsp:nvSpPr>
        <dsp:cNvPr id="0" name=""/>
        <dsp:cNvSpPr/>
      </dsp:nvSpPr>
      <dsp:spPr>
        <a:xfrm>
          <a:off x="2244019" y="864436"/>
          <a:ext cx="0" cy="1254280"/>
        </a:xfrm>
        <a:prstGeom prst="line">
          <a:avLst/>
        </a:prstGeom>
        <a:noFill/>
        <a:ln w="12700" cap="flat" cmpd="sng" algn="ctr">
          <a:solidFill>
            <a:schemeClr val="accent2">
              <a:hueOff val="-129567"/>
              <a:satOff val="-14632"/>
              <a:lumOff val="-3269"/>
              <a:alphaOff val="0"/>
            </a:schemeClr>
          </a:solidFill>
          <a:prstDash val="dash"/>
        </a:ln>
        <a:effectLst/>
      </dsp:spPr>
      <dsp:style>
        <a:lnRef idx="1">
          <a:scrgbClr r="0" g="0" b="0"/>
        </a:lnRef>
        <a:fillRef idx="0">
          <a:scrgbClr r="0" g="0" b="0"/>
        </a:fillRef>
        <a:effectRef idx="0">
          <a:scrgbClr r="0" g="0" b="0"/>
        </a:effectRef>
        <a:fontRef idx="minor"/>
      </dsp:style>
    </dsp:sp>
    <dsp:sp modelId="{7A230784-29A7-4B59-9455-5DEEE8696B0A}">
      <dsp:nvSpPr>
        <dsp:cNvPr id="0" name=""/>
        <dsp:cNvSpPr/>
      </dsp:nvSpPr>
      <dsp:spPr>
        <a:xfrm>
          <a:off x="2215603" y="2079054"/>
          <a:ext cx="75893" cy="79324"/>
        </a:xfrm>
        <a:prstGeom prst="ellipse">
          <a:avLst/>
        </a:prstGeom>
        <a:solidFill>
          <a:schemeClr val="accent2">
            <a:hueOff val="-129567"/>
            <a:satOff val="-14632"/>
            <a:lumOff val="-3269"/>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7403C64-75B2-4549-95B6-7C4BC5DC7F7D}">
      <dsp:nvSpPr>
        <dsp:cNvPr id="0" name=""/>
        <dsp:cNvSpPr/>
      </dsp:nvSpPr>
      <dsp:spPr>
        <a:xfrm rot="18900000">
          <a:off x="3110868" y="3444274"/>
          <a:ext cx="298139" cy="298139"/>
        </a:xfrm>
        <a:prstGeom prst="teardrop">
          <a:avLst>
            <a:gd name="adj" fmla="val 115000"/>
          </a:avLst>
        </a:prstGeom>
        <a:solidFill>
          <a:schemeClr val="accent2">
            <a:hueOff val="-388700"/>
            <a:satOff val="-43895"/>
            <a:lumOff val="-9806"/>
            <a:alphaOff val="0"/>
          </a:schemeClr>
        </a:solidFill>
        <a:ln w="25400" cap="flat" cmpd="sng" algn="ctr">
          <a:solidFill>
            <a:schemeClr val="accent2">
              <a:hueOff val="-388700"/>
              <a:satOff val="-43895"/>
              <a:lumOff val="-980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74FEB6-EB77-44CE-BF6B-80037377C71F}">
      <dsp:nvSpPr>
        <dsp:cNvPr id="0" name=""/>
        <dsp:cNvSpPr/>
      </dsp:nvSpPr>
      <dsp:spPr>
        <a:xfrm>
          <a:off x="3143989" y="3477395"/>
          <a:ext cx="231897" cy="231897"/>
        </a:xfrm>
        <a:prstGeom prst="ellipse">
          <a:avLst/>
        </a:prstGeom>
        <a:solidFill>
          <a:schemeClr val="lt1">
            <a:alpha val="90000"/>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dsp:style>
    </dsp:sp>
    <dsp:sp modelId="{0CF355A1-955A-484F-A026-89B7A874D237}">
      <dsp:nvSpPr>
        <dsp:cNvPr id="0" name=""/>
        <dsp:cNvSpPr/>
      </dsp:nvSpPr>
      <dsp:spPr>
        <a:xfrm>
          <a:off x="3470754" y="2100185"/>
          <a:ext cx="1626134" cy="1254280"/>
        </a:xfrm>
        <a:prstGeom prst="rect">
          <a:avLst/>
        </a:prstGeom>
        <a:noFill/>
        <a:ln>
          <a:noFill/>
        </a:ln>
        <a:effectLst/>
      </dsp:spPr>
      <dsp:style>
        <a:lnRef idx="0">
          <a:scrgbClr r="0" g="0" b="0"/>
        </a:lnRef>
        <a:fillRef idx="0">
          <a:scrgbClr r="0" g="0" b="0"/>
        </a:fillRef>
        <a:effectRef idx="0">
          <a:scrgbClr r="0" g="0" b="0"/>
        </a:effectRef>
        <a:fontRef idx="minor"/>
      </dsp:style>
    </dsp:sp>
    <dsp:sp modelId="{2B357A6D-46B6-4759-99CB-10187EA3FE64}">
      <dsp:nvSpPr>
        <dsp:cNvPr id="0" name=""/>
        <dsp:cNvSpPr/>
      </dsp:nvSpPr>
      <dsp:spPr>
        <a:xfrm>
          <a:off x="3470754" y="3354466"/>
          <a:ext cx="1626134" cy="4406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endParaRPr lang="en-US" sz="2000" kern="1200" dirty="0"/>
        </a:p>
      </dsp:txBody>
      <dsp:txXfrm>
        <a:off x="3470754" y="3354466"/>
        <a:ext cx="1626134" cy="440693"/>
      </dsp:txXfrm>
    </dsp:sp>
    <dsp:sp modelId="{8E42DD04-60B1-4556-AAEA-D713CCE388D3}">
      <dsp:nvSpPr>
        <dsp:cNvPr id="0" name=""/>
        <dsp:cNvSpPr/>
      </dsp:nvSpPr>
      <dsp:spPr>
        <a:xfrm>
          <a:off x="3259938" y="2118717"/>
          <a:ext cx="0" cy="1254280"/>
        </a:xfrm>
        <a:prstGeom prst="line">
          <a:avLst/>
        </a:prstGeom>
        <a:noFill/>
        <a:ln w="12700" cap="flat" cmpd="sng" algn="ctr">
          <a:solidFill>
            <a:schemeClr val="accent2">
              <a:hueOff val="-194350"/>
              <a:satOff val="-21947"/>
              <a:lumOff val="-4903"/>
              <a:alphaOff val="0"/>
            </a:schemeClr>
          </a:solidFill>
          <a:prstDash val="dash"/>
        </a:ln>
        <a:effectLst/>
      </dsp:spPr>
      <dsp:style>
        <a:lnRef idx="1">
          <a:scrgbClr r="0" g="0" b="0"/>
        </a:lnRef>
        <a:fillRef idx="0">
          <a:scrgbClr r="0" g="0" b="0"/>
        </a:fillRef>
        <a:effectRef idx="0">
          <a:scrgbClr r="0" g="0" b="0"/>
        </a:effectRef>
        <a:fontRef idx="minor"/>
      </dsp:style>
    </dsp:sp>
    <dsp:sp modelId="{911C36A4-1E44-4796-83DC-E045C144B979}">
      <dsp:nvSpPr>
        <dsp:cNvPr id="0" name=""/>
        <dsp:cNvSpPr/>
      </dsp:nvSpPr>
      <dsp:spPr>
        <a:xfrm>
          <a:off x="3231521" y="2079054"/>
          <a:ext cx="75893" cy="79324"/>
        </a:xfrm>
        <a:prstGeom prst="ellipse">
          <a:avLst/>
        </a:prstGeom>
        <a:solidFill>
          <a:schemeClr val="accent2">
            <a:hueOff val="-194350"/>
            <a:satOff val="-21947"/>
            <a:lumOff val="-4903"/>
            <a:alphaOff val="0"/>
          </a:schemeClr>
        </a:solidFill>
        <a:ln w="63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7/3/layout/DropPinTimeline#1">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d206c3cb3_27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d206c3cb3_27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d206c3cb3_27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d206c3cb3_27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985505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d5a3b4cb58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d5a3b4cb58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d5a3b4cb58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d5a3b4cb58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2105050" y="2238000"/>
            <a:ext cx="4933800" cy="819900"/>
          </a:xfrm>
          <a:prstGeom prst="rect">
            <a:avLst/>
          </a:prstGeom>
        </p:spPr>
        <p:txBody>
          <a:bodyPr spcFirstLastPara="1" wrap="square" lIns="91425" tIns="91425" rIns="91425" bIns="91425" anchor="b" anchorCtr="0">
            <a:noAutofit/>
          </a:bodyPr>
          <a:lstStyle>
            <a:lvl1pPr marL="457200" lvl="0" indent="-381000" algn="ctr" rtl="0">
              <a:spcBef>
                <a:spcPts val="600"/>
              </a:spcBef>
              <a:spcAft>
                <a:spcPts val="0"/>
              </a:spcAft>
              <a:buSzPts val="2400"/>
              <a:buFont typeface="Lora"/>
              <a:buChar char="◉"/>
              <a:defRPr sz="2400" i="1">
                <a:latin typeface="Lora"/>
                <a:ea typeface="Lora"/>
                <a:cs typeface="Lora"/>
                <a:sym typeface="Lora"/>
              </a:defRPr>
            </a:lvl1pPr>
            <a:lvl2pPr marL="914400" lvl="1" indent="-355600" algn="ctr" rtl="0">
              <a:spcBef>
                <a:spcPts val="0"/>
              </a:spcBef>
              <a:spcAft>
                <a:spcPts val="0"/>
              </a:spcAft>
              <a:buSzPts val="2000"/>
              <a:buFont typeface="Lora"/>
              <a:buChar char="○"/>
              <a:defRPr i="1">
                <a:latin typeface="Lora"/>
                <a:ea typeface="Lora"/>
                <a:cs typeface="Lora"/>
                <a:sym typeface="Lora"/>
              </a:defRPr>
            </a:lvl2pPr>
            <a:lvl3pPr marL="1371600" lvl="2" indent="-355600" algn="ctr" rtl="0">
              <a:spcBef>
                <a:spcPts val="0"/>
              </a:spcBef>
              <a:spcAft>
                <a:spcPts val="0"/>
              </a:spcAft>
              <a:buSzPts val="2000"/>
              <a:buFont typeface="Lora"/>
              <a:buChar char="■"/>
              <a:defRPr i="1">
                <a:latin typeface="Lora"/>
                <a:ea typeface="Lora"/>
                <a:cs typeface="Lora"/>
                <a:sym typeface="Lora"/>
              </a:defRPr>
            </a:lvl3pPr>
            <a:lvl4pPr marL="1828800" lvl="3" indent="-381000" algn="ctr" rtl="0">
              <a:spcBef>
                <a:spcPts val="0"/>
              </a:spcBef>
              <a:spcAft>
                <a:spcPts val="0"/>
              </a:spcAft>
              <a:buSzPts val="2400"/>
              <a:buFont typeface="Lora"/>
              <a:buChar char="●"/>
              <a:defRPr sz="2400" i="1">
                <a:latin typeface="Lora"/>
                <a:ea typeface="Lora"/>
                <a:cs typeface="Lora"/>
                <a:sym typeface="Lora"/>
              </a:defRPr>
            </a:lvl4pPr>
            <a:lvl5pPr marL="2286000" lvl="4" indent="-381000" algn="ctr" rtl="0">
              <a:spcBef>
                <a:spcPts val="0"/>
              </a:spcBef>
              <a:spcAft>
                <a:spcPts val="0"/>
              </a:spcAft>
              <a:buSzPts val="2400"/>
              <a:buFont typeface="Lora"/>
              <a:buChar char="○"/>
              <a:defRPr sz="2400" i="1">
                <a:latin typeface="Lora"/>
                <a:ea typeface="Lora"/>
                <a:cs typeface="Lora"/>
                <a:sym typeface="Lora"/>
              </a:defRPr>
            </a:lvl5pPr>
            <a:lvl6pPr marL="2743200" lvl="5" indent="-381000" algn="ctr" rtl="0">
              <a:spcBef>
                <a:spcPts val="0"/>
              </a:spcBef>
              <a:spcAft>
                <a:spcPts val="0"/>
              </a:spcAft>
              <a:buSzPts val="2400"/>
              <a:buFont typeface="Lora"/>
              <a:buChar char="■"/>
              <a:defRPr sz="2400" i="1">
                <a:latin typeface="Lora"/>
                <a:ea typeface="Lora"/>
                <a:cs typeface="Lora"/>
                <a:sym typeface="Lora"/>
              </a:defRPr>
            </a:lvl6pPr>
            <a:lvl7pPr marL="3200400" lvl="6" indent="-381000" algn="ctr" rtl="0">
              <a:spcBef>
                <a:spcPts val="0"/>
              </a:spcBef>
              <a:spcAft>
                <a:spcPts val="0"/>
              </a:spcAft>
              <a:buSzPts val="2400"/>
              <a:buFont typeface="Lora"/>
              <a:buChar char="●"/>
              <a:defRPr sz="2400" i="1">
                <a:latin typeface="Lora"/>
                <a:ea typeface="Lora"/>
                <a:cs typeface="Lora"/>
                <a:sym typeface="Lora"/>
              </a:defRPr>
            </a:lvl7pPr>
            <a:lvl8pPr marL="3657600" lvl="7" indent="-381000" algn="ctr" rtl="0">
              <a:spcBef>
                <a:spcPts val="0"/>
              </a:spcBef>
              <a:spcAft>
                <a:spcPts val="0"/>
              </a:spcAft>
              <a:buSzPts val="2400"/>
              <a:buFont typeface="Lora"/>
              <a:buChar char="○"/>
              <a:defRPr sz="2400" i="1">
                <a:latin typeface="Lora"/>
                <a:ea typeface="Lora"/>
                <a:cs typeface="Lora"/>
                <a:sym typeface="Lora"/>
              </a:defRPr>
            </a:lvl8pPr>
            <a:lvl9pPr marL="4114800" lvl="8" indent="-381000" algn="ctr">
              <a:spcBef>
                <a:spcPts val="0"/>
              </a:spcBef>
              <a:spcAft>
                <a:spcPts val="0"/>
              </a:spcAft>
              <a:buSzPts val="2400"/>
              <a:buFont typeface="Lora"/>
              <a:buChar char="■"/>
              <a:defRPr sz="2400" i="1">
                <a:latin typeface="Lora"/>
                <a:ea typeface="Lora"/>
                <a:cs typeface="Lora"/>
                <a:sym typeface="Lora"/>
              </a:defRPr>
            </a:lvl9pPr>
          </a:lstStyle>
          <a:p>
            <a:endParaRPr/>
          </a:p>
        </p:txBody>
      </p:sp>
      <p:cxnSp>
        <p:nvCxnSpPr>
          <p:cNvPr id="22" name="Google Shape;22;p4"/>
          <p:cNvCxnSpPr/>
          <p:nvPr/>
        </p:nvCxnSpPr>
        <p:spPr>
          <a:xfrm>
            <a:off x="4584075" y="3676500"/>
            <a:ext cx="0" cy="1480500"/>
          </a:xfrm>
          <a:prstGeom prst="straightConnector1">
            <a:avLst/>
          </a:prstGeom>
          <a:noFill/>
          <a:ln w="9525" cap="flat" cmpd="sng">
            <a:solidFill>
              <a:srgbClr val="CCCCCC"/>
            </a:solidFill>
            <a:prstDash val="solid"/>
            <a:round/>
            <a:headEnd type="none" w="med" len="med"/>
            <a:tailEnd type="none" w="med" len="med"/>
          </a:ln>
        </p:spPr>
      </p:cxnSp>
      <p:sp>
        <p:nvSpPr>
          <p:cNvPr id="23" name="Google Shape;23;p4"/>
          <p:cNvSpPr/>
          <p:nvPr/>
        </p:nvSpPr>
        <p:spPr>
          <a:xfrm>
            <a:off x="4288500" y="3393000"/>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txBox="1"/>
          <p:nvPr/>
        </p:nvSpPr>
        <p:spPr>
          <a:xfrm>
            <a:off x="3593400" y="3412652"/>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latin typeface="Lora"/>
                <a:ea typeface="Lora"/>
                <a:cs typeface="Lora"/>
                <a:sym typeface="Lora"/>
              </a:rPr>
              <a:t>“</a:t>
            </a:r>
            <a:endParaRPr sz="3600" b="1">
              <a:latin typeface="Lora"/>
              <a:ea typeface="Lora"/>
              <a:cs typeface="Lora"/>
              <a:sym typeface="Lora"/>
            </a:endParaRPr>
          </a:p>
        </p:txBody>
      </p:sp>
      <p:sp>
        <p:nvSpPr>
          <p:cNvPr id="25" name="Google Shape;25;p4"/>
          <p:cNvSpPr txBox="1">
            <a:spLocks noGrp="1"/>
          </p:cNvSpPr>
          <p:nvPr>
            <p:ph type="sldNum" idx="12"/>
          </p:nvPr>
        </p:nvSpPr>
        <p:spPr>
          <a:xfrm>
            <a:off x="4297650" y="1"/>
            <a:ext cx="548700" cy="393600"/>
          </a:xfrm>
          <a:prstGeom prst="rect">
            <a:avLst/>
          </a:prstGeom>
        </p:spPr>
        <p:txBody>
          <a:bodyPr spcFirstLastPara="1" wrap="square" lIns="91425" tIns="91425" rIns="91425" bIns="91425" anchor="t" anchorCtr="0">
            <a:noAutofit/>
          </a:bodyPr>
          <a:lstStyle>
            <a:lvl1pPr lvl="0" algn="ctr" rtl="0">
              <a:buNone/>
              <a:defRPr>
                <a:latin typeface="Lora"/>
                <a:ea typeface="Lora"/>
                <a:cs typeface="Lora"/>
                <a:sym typeface="Lora"/>
              </a:defRPr>
            </a:lvl1pPr>
            <a:lvl2pPr lvl="1" algn="ctr" rtl="0">
              <a:buNone/>
              <a:defRPr>
                <a:latin typeface="Lora"/>
                <a:ea typeface="Lora"/>
                <a:cs typeface="Lora"/>
                <a:sym typeface="Lora"/>
              </a:defRPr>
            </a:lvl2pPr>
            <a:lvl3pPr lvl="2" algn="ctr" rtl="0">
              <a:buNone/>
              <a:defRPr>
                <a:latin typeface="Lora"/>
                <a:ea typeface="Lora"/>
                <a:cs typeface="Lora"/>
                <a:sym typeface="Lora"/>
              </a:defRPr>
            </a:lvl3pPr>
            <a:lvl4pPr lvl="3" algn="ctr" rtl="0">
              <a:buNone/>
              <a:defRPr>
                <a:latin typeface="Lora"/>
                <a:ea typeface="Lora"/>
                <a:cs typeface="Lora"/>
                <a:sym typeface="Lora"/>
              </a:defRPr>
            </a:lvl4pPr>
            <a:lvl5pPr lvl="4" algn="ctr" rtl="0">
              <a:buNone/>
              <a:defRPr>
                <a:latin typeface="Lora"/>
                <a:ea typeface="Lora"/>
                <a:cs typeface="Lora"/>
                <a:sym typeface="Lora"/>
              </a:defRPr>
            </a:lvl5pPr>
            <a:lvl6pPr lvl="5" algn="ctr" rtl="0">
              <a:buNone/>
              <a:defRPr>
                <a:latin typeface="Lora"/>
                <a:ea typeface="Lora"/>
                <a:cs typeface="Lora"/>
                <a:sym typeface="Lora"/>
              </a:defRPr>
            </a:lvl6pPr>
            <a:lvl7pPr lvl="6" algn="ctr" rtl="0">
              <a:buNone/>
              <a:defRPr>
                <a:latin typeface="Lora"/>
                <a:ea typeface="Lora"/>
                <a:cs typeface="Lora"/>
                <a:sym typeface="Lora"/>
              </a:defRPr>
            </a:lvl7pPr>
            <a:lvl8pPr lvl="7" algn="ctr" rtl="0">
              <a:buNone/>
              <a:defRPr>
                <a:latin typeface="Lora"/>
                <a:ea typeface="Lora"/>
                <a:cs typeface="Lora"/>
                <a:sym typeface="Lora"/>
              </a:defRPr>
            </a:lvl8pPr>
            <a:lvl9pPr lvl="8" algn="ctr" rtl="0">
              <a:buNone/>
              <a:defRPr>
                <a:latin typeface="Lora"/>
                <a:ea typeface="Lora"/>
                <a:cs typeface="Lora"/>
                <a:sym typeface="Lora"/>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cxnSp>
        <p:nvCxnSpPr>
          <p:cNvPr id="27" name="Google Shape;27;p5"/>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28" name="Google Shape;28;p5"/>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Lora"/>
              <a:buNone/>
              <a:defRPr sz="2000" b="1">
                <a:latin typeface="Lora"/>
                <a:ea typeface="Lora"/>
                <a:cs typeface="Lora"/>
                <a:sym typeface="Lora"/>
              </a:defRPr>
            </a:lvl1pPr>
            <a:lvl2pPr lvl="1" rtl="0">
              <a:spcBef>
                <a:spcPts val="0"/>
              </a:spcBef>
              <a:spcAft>
                <a:spcPts val="0"/>
              </a:spcAft>
              <a:buSzPts val="2000"/>
              <a:buFont typeface="Lora"/>
              <a:buNone/>
              <a:defRPr sz="2000" b="1">
                <a:highlight>
                  <a:srgbClr val="FFFFFF"/>
                </a:highlight>
                <a:latin typeface="Lora"/>
                <a:ea typeface="Lora"/>
                <a:cs typeface="Lora"/>
                <a:sym typeface="Lora"/>
              </a:defRPr>
            </a:lvl2pPr>
            <a:lvl3pPr lvl="2" rtl="0">
              <a:spcBef>
                <a:spcPts val="0"/>
              </a:spcBef>
              <a:spcAft>
                <a:spcPts val="0"/>
              </a:spcAft>
              <a:buSzPts val="2000"/>
              <a:buFont typeface="Lora"/>
              <a:buNone/>
              <a:defRPr sz="2000" b="1">
                <a:highlight>
                  <a:srgbClr val="FFFFFF"/>
                </a:highlight>
                <a:latin typeface="Lora"/>
                <a:ea typeface="Lora"/>
                <a:cs typeface="Lora"/>
                <a:sym typeface="Lora"/>
              </a:defRPr>
            </a:lvl3pPr>
            <a:lvl4pPr lvl="3" rtl="0">
              <a:spcBef>
                <a:spcPts val="0"/>
              </a:spcBef>
              <a:spcAft>
                <a:spcPts val="0"/>
              </a:spcAft>
              <a:buSzPts val="2000"/>
              <a:buFont typeface="Lora"/>
              <a:buNone/>
              <a:defRPr sz="2000" b="1">
                <a:highlight>
                  <a:srgbClr val="FFFFFF"/>
                </a:highlight>
                <a:latin typeface="Lora"/>
                <a:ea typeface="Lora"/>
                <a:cs typeface="Lora"/>
                <a:sym typeface="Lora"/>
              </a:defRPr>
            </a:lvl4pPr>
            <a:lvl5pPr lvl="4" rtl="0">
              <a:spcBef>
                <a:spcPts val="0"/>
              </a:spcBef>
              <a:spcAft>
                <a:spcPts val="0"/>
              </a:spcAft>
              <a:buSzPts val="2000"/>
              <a:buFont typeface="Lora"/>
              <a:buNone/>
              <a:defRPr sz="2000" b="1">
                <a:highlight>
                  <a:srgbClr val="FFFFFF"/>
                </a:highlight>
                <a:latin typeface="Lora"/>
                <a:ea typeface="Lora"/>
                <a:cs typeface="Lora"/>
                <a:sym typeface="Lora"/>
              </a:defRPr>
            </a:lvl5pPr>
            <a:lvl6pPr lvl="5" rtl="0">
              <a:spcBef>
                <a:spcPts val="0"/>
              </a:spcBef>
              <a:spcAft>
                <a:spcPts val="0"/>
              </a:spcAft>
              <a:buSzPts val="2000"/>
              <a:buFont typeface="Lora"/>
              <a:buNone/>
              <a:defRPr sz="2000" b="1">
                <a:highlight>
                  <a:srgbClr val="FFFFFF"/>
                </a:highlight>
                <a:latin typeface="Lora"/>
                <a:ea typeface="Lora"/>
                <a:cs typeface="Lora"/>
                <a:sym typeface="Lora"/>
              </a:defRPr>
            </a:lvl6pPr>
            <a:lvl7pPr lvl="6" rtl="0">
              <a:spcBef>
                <a:spcPts val="0"/>
              </a:spcBef>
              <a:spcAft>
                <a:spcPts val="0"/>
              </a:spcAft>
              <a:buSzPts val="2000"/>
              <a:buFont typeface="Lora"/>
              <a:buNone/>
              <a:defRPr sz="2000" b="1">
                <a:highlight>
                  <a:srgbClr val="FFFFFF"/>
                </a:highlight>
                <a:latin typeface="Lora"/>
                <a:ea typeface="Lora"/>
                <a:cs typeface="Lora"/>
                <a:sym typeface="Lora"/>
              </a:defRPr>
            </a:lvl7pPr>
            <a:lvl8pPr lvl="7" rtl="0">
              <a:spcBef>
                <a:spcPts val="0"/>
              </a:spcBef>
              <a:spcAft>
                <a:spcPts val="0"/>
              </a:spcAft>
              <a:buSzPts val="2000"/>
              <a:buFont typeface="Lora"/>
              <a:buNone/>
              <a:defRPr sz="2000" b="1">
                <a:highlight>
                  <a:srgbClr val="FFFFFF"/>
                </a:highlight>
                <a:latin typeface="Lora"/>
                <a:ea typeface="Lora"/>
                <a:cs typeface="Lora"/>
                <a:sym typeface="Lora"/>
              </a:defRPr>
            </a:lvl8pPr>
            <a:lvl9pPr lvl="8" rtl="0">
              <a:spcBef>
                <a:spcPts val="0"/>
              </a:spcBef>
              <a:spcAft>
                <a:spcPts val="0"/>
              </a:spcAft>
              <a:buSzPts val="2000"/>
              <a:buFont typeface="Lora"/>
              <a:buNone/>
              <a:defRPr sz="2000" b="1">
                <a:highlight>
                  <a:srgbClr val="FFFFFF"/>
                </a:highlight>
                <a:latin typeface="Lora"/>
                <a:ea typeface="Lora"/>
                <a:cs typeface="Lora"/>
                <a:sym typeface="Lora"/>
              </a:defRPr>
            </a:lvl9pPr>
          </a:lstStyle>
          <a:p>
            <a:endParaRPr/>
          </a:p>
        </p:txBody>
      </p:sp>
      <p:sp>
        <p:nvSpPr>
          <p:cNvPr id="30" name="Google Shape;30;p5"/>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marL="914400" lvl="1"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marL="1371600" lvl="2"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marL="1828800" lvl="3"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marL="2286000" lvl="4"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marL="2743200" lvl="5"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marL="3200400" lvl="6"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marL="3657600" lvl="7"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marL="4114800" lvl="8"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a:endParaRPr/>
          </a:p>
        </p:txBody>
      </p:sp>
      <p:cxnSp>
        <p:nvCxnSpPr>
          <p:cNvPr id="31" name="Google Shape;31;p5"/>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
        <p:nvSpPr>
          <p:cNvPr id="32" name="Google Shape;32;p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8"/>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cxnSp>
        <p:nvCxnSpPr>
          <p:cNvPr id="52" name="Google Shape;52;p8"/>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53" name="Google Shape;53;p8"/>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 name="Google Shape;54;p8"/>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
        <p:nvSpPr>
          <p:cNvPr id="55" name="Google Shape;55;p8"/>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65"/>
        <p:cNvGrpSpPr/>
        <p:nvPr/>
      </p:nvGrpSpPr>
      <p:grpSpPr>
        <a:xfrm>
          <a:off x="0" y="0"/>
          <a:ext cx="0" cy="0"/>
          <a:chOff x="0" y="0"/>
          <a:chExt cx="0" cy="0"/>
        </a:xfrm>
      </p:grpSpPr>
      <p:sp>
        <p:nvSpPr>
          <p:cNvPr id="66" name="Google Shape;66;p1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pPr/>
              <a:t>5/2/2022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115066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1381250" y="1616470"/>
            <a:ext cx="6809700" cy="31122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Quattrocento Sans"/>
              <a:buChar char="◉"/>
              <a:defRPr sz="2400">
                <a:solidFill>
                  <a:schemeClr val="dk1"/>
                </a:solidFill>
                <a:latin typeface="Quattrocento Sans"/>
                <a:ea typeface="Quattrocento Sans"/>
                <a:cs typeface="Quattrocento Sans"/>
                <a:sym typeface="Quattrocento Sans"/>
              </a:defRPr>
            </a:lvl1pPr>
            <a:lvl2pPr marL="914400" lvl="1" indent="-355600">
              <a:spcBef>
                <a:spcPts val="0"/>
              </a:spcBef>
              <a:spcAft>
                <a:spcPts val="0"/>
              </a:spcAft>
              <a:buClr>
                <a:schemeClr val="accent1"/>
              </a:buClr>
              <a:buSzPts val="2000"/>
              <a:buFont typeface="Quattrocento Sans"/>
              <a:buChar char="○"/>
              <a:defRPr sz="2000">
                <a:solidFill>
                  <a:schemeClr val="dk1"/>
                </a:solidFill>
                <a:latin typeface="Quattrocento Sans"/>
                <a:ea typeface="Quattrocento Sans"/>
                <a:cs typeface="Quattrocento Sans"/>
                <a:sym typeface="Quattrocento Sans"/>
              </a:defRPr>
            </a:lvl2pPr>
            <a:lvl3pPr marL="1371600" lvl="2" indent="-355600">
              <a:spcBef>
                <a:spcPts val="0"/>
              </a:spcBef>
              <a:spcAft>
                <a:spcPts val="0"/>
              </a:spcAft>
              <a:buClr>
                <a:schemeClr val="accent1"/>
              </a:buClr>
              <a:buSzPts val="2000"/>
              <a:buFont typeface="Quattrocento Sans"/>
              <a:buChar char="■"/>
              <a:defRPr sz="2000">
                <a:solidFill>
                  <a:schemeClr val="dk1"/>
                </a:solidFill>
                <a:latin typeface="Quattrocento Sans"/>
                <a:ea typeface="Quattrocento Sans"/>
                <a:cs typeface="Quattrocento Sans"/>
                <a:sym typeface="Quattrocento Sans"/>
              </a:defRPr>
            </a:lvl3pPr>
            <a:lvl4pPr marL="1828800" lvl="3" indent="-342900">
              <a:spcBef>
                <a:spcPts val="0"/>
              </a:spcBef>
              <a:spcAft>
                <a:spcPts val="0"/>
              </a:spcAft>
              <a:buClr>
                <a:schemeClr val="accent1"/>
              </a:buClr>
              <a:buSzPts val="1800"/>
              <a:buFont typeface="Quattrocento Sans"/>
              <a:buChar char="●"/>
              <a:defRPr sz="1800">
                <a:solidFill>
                  <a:schemeClr val="dk1"/>
                </a:solidFill>
                <a:latin typeface="Quattrocento Sans"/>
                <a:ea typeface="Quattrocento Sans"/>
                <a:cs typeface="Quattrocento Sans"/>
                <a:sym typeface="Quattrocento Sans"/>
              </a:defRPr>
            </a:lvl4pPr>
            <a:lvl5pPr marL="2286000" lvl="4"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5pPr>
            <a:lvl6pPr marL="2743200" lvl="5"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6pPr>
            <a:lvl7pPr marL="3200400" lvl="6"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7pPr>
            <a:lvl8pPr marL="3657600" lvl="7"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8pPr>
            <a:lvl9pPr marL="4114800" lvl="8"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9pPr>
          </a:lstStyle>
          <a:p>
            <a:endParaRPr/>
          </a:p>
        </p:txBody>
      </p:sp>
      <p:sp>
        <p:nvSpPr>
          <p:cNvPr id="7" name="Google Shape;7;p1"/>
          <p:cNvSpPr txBox="1">
            <a:spLocks noGrp="1"/>
          </p:cNvSpPr>
          <p:nvPr>
            <p:ph type="title"/>
          </p:nvPr>
        </p:nvSpPr>
        <p:spPr>
          <a:xfrm>
            <a:off x="1381250" y="896549"/>
            <a:ext cx="6809700" cy="4356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000"/>
              <a:buFont typeface="Lora"/>
              <a:buNone/>
              <a:defRPr sz="2000" b="1">
                <a:solidFill>
                  <a:schemeClr val="dk1"/>
                </a:solidFill>
                <a:latin typeface="Lora"/>
                <a:ea typeface="Lora"/>
                <a:cs typeface="Lora"/>
                <a:sym typeface="Lora"/>
              </a:defRPr>
            </a:lvl1pPr>
            <a:lvl2pPr lvl="1">
              <a:spcBef>
                <a:spcPts val="0"/>
              </a:spcBef>
              <a:spcAft>
                <a:spcPts val="0"/>
              </a:spcAft>
              <a:buClr>
                <a:schemeClr val="dk1"/>
              </a:buClr>
              <a:buSzPts val="2000"/>
              <a:buFont typeface="Lora"/>
              <a:buNone/>
              <a:defRPr sz="2000" b="1">
                <a:solidFill>
                  <a:schemeClr val="dk1"/>
                </a:solidFill>
                <a:latin typeface="Lora"/>
                <a:ea typeface="Lora"/>
                <a:cs typeface="Lora"/>
                <a:sym typeface="Lora"/>
              </a:defRPr>
            </a:lvl2pPr>
            <a:lvl3pPr lvl="2">
              <a:spcBef>
                <a:spcPts val="0"/>
              </a:spcBef>
              <a:spcAft>
                <a:spcPts val="0"/>
              </a:spcAft>
              <a:buClr>
                <a:schemeClr val="dk1"/>
              </a:buClr>
              <a:buSzPts val="2000"/>
              <a:buFont typeface="Lora"/>
              <a:buNone/>
              <a:defRPr sz="2000" b="1">
                <a:solidFill>
                  <a:schemeClr val="dk1"/>
                </a:solidFill>
                <a:latin typeface="Lora"/>
                <a:ea typeface="Lora"/>
                <a:cs typeface="Lora"/>
                <a:sym typeface="Lora"/>
              </a:defRPr>
            </a:lvl3pPr>
            <a:lvl4pPr lvl="3">
              <a:spcBef>
                <a:spcPts val="0"/>
              </a:spcBef>
              <a:spcAft>
                <a:spcPts val="0"/>
              </a:spcAft>
              <a:buClr>
                <a:schemeClr val="dk1"/>
              </a:buClr>
              <a:buSzPts val="2000"/>
              <a:buFont typeface="Lora"/>
              <a:buNone/>
              <a:defRPr sz="2000" b="1">
                <a:solidFill>
                  <a:schemeClr val="dk1"/>
                </a:solidFill>
                <a:latin typeface="Lora"/>
                <a:ea typeface="Lora"/>
                <a:cs typeface="Lora"/>
                <a:sym typeface="Lora"/>
              </a:defRPr>
            </a:lvl4pPr>
            <a:lvl5pPr lvl="4">
              <a:spcBef>
                <a:spcPts val="0"/>
              </a:spcBef>
              <a:spcAft>
                <a:spcPts val="0"/>
              </a:spcAft>
              <a:buClr>
                <a:schemeClr val="dk1"/>
              </a:buClr>
              <a:buSzPts val="2000"/>
              <a:buFont typeface="Lora"/>
              <a:buNone/>
              <a:defRPr sz="2000" b="1">
                <a:solidFill>
                  <a:schemeClr val="dk1"/>
                </a:solidFill>
                <a:latin typeface="Lora"/>
                <a:ea typeface="Lora"/>
                <a:cs typeface="Lora"/>
                <a:sym typeface="Lora"/>
              </a:defRPr>
            </a:lvl5pPr>
            <a:lvl6pPr lvl="5">
              <a:spcBef>
                <a:spcPts val="0"/>
              </a:spcBef>
              <a:spcAft>
                <a:spcPts val="0"/>
              </a:spcAft>
              <a:buClr>
                <a:schemeClr val="dk1"/>
              </a:buClr>
              <a:buSzPts val="2000"/>
              <a:buFont typeface="Lora"/>
              <a:buNone/>
              <a:defRPr sz="2000" b="1">
                <a:solidFill>
                  <a:schemeClr val="dk1"/>
                </a:solidFill>
                <a:latin typeface="Lora"/>
                <a:ea typeface="Lora"/>
                <a:cs typeface="Lora"/>
                <a:sym typeface="Lora"/>
              </a:defRPr>
            </a:lvl6pPr>
            <a:lvl7pPr lvl="6">
              <a:spcBef>
                <a:spcPts val="0"/>
              </a:spcBef>
              <a:spcAft>
                <a:spcPts val="0"/>
              </a:spcAft>
              <a:buClr>
                <a:schemeClr val="dk1"/>
              </a:buClr>
              <a:buSzPts val="2000"/>
              <a:buFont typeface="Lora"/>
              <a:buNone/>
              <a:defRPr sz="2000" b="1">
                <a:solidFill>
                  <a:schemeClr val="dk1"/>
                </a:solidFill>
                <a:latin typeface="Lora"/>
                <a:ea typeface="Lora"/>
                <a:cs typeface="Lora"/>
                <a:sym typeface="Lora"/>
              </a:defRPr>
            </a:lvl7pPr>
            <a:lvl8pPr lvl="7">
              <a:spcBef>
                <a:spcPts val="0"/>
              </a:spcBef>
              <a:spcAft>
                <a:spcPts val="0"/>
              </a:spcAft>
              <a:buClr>
                <a:schemeClr val="dk1"/>
              </a:buClr>
              <a:buSzPts val="2000"/>
              <a:buFont typeface="Lora"/>
              <a:buNone/>
              <a:defRPr sz="2000" b="1">
                <a:solidFill>
                  <a:schemeClr val="dk1"/>
                </a:solidFill>
                <a:latin typeface="Lora"/>
                <a:ea typeface="Lora"/>
                <a:cs typeface="Lora"/>
                <a:sym typeface="Lora"/>
              </a:defRPr>
            </a:lvl8pPr>
            <a:lvl9pPr lvl="8">
              <a:spcBef>
                <a:spcPts val="0"/>
              </a:spcBef>
              <a:spcAft>
                <a:spcPts val="0"/>
              </a:spcAft>
              <a:buClr>
                <a:schemeClr val="dk1"/>
              </a:buClr>
              <a:buSzPts val="2000"/>
              <a:buFont typeface="Lora"/>
              <a:buNone/>
              <a:defRPr sz="2000" b="1">
                <a:solidFill>
                  <a:schemeClr val="dk1"/>
                </a:solidFill>
                <a:latin typeface="Lora"/>
                <a:ea typeface="Lora"/>
                <a:cs typeface="Lora"/>
                <a:sym typeface="Lora"/>
              </a:defRPr>
            </a:lvl9pPr>
          </a:lstStyle>
          <a:p>
            <a:endParaRPr/>
          </a:p>
        </p:txBody>
      </p:sp>
      <p:sp>
        <p:nvSpPr>
          <p:cNvPr id="8" name="Google Shape;8;p1"/>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lvl="0" algn="r">
              <a:buNone/>
              <a:defRPr sz="1000">
                <a:solidFill>
                  <a:srgbClr val="1D1D1B"/>
                </a:solidFill>
                <a:latin typeface="Lora"/>
                <a:ea typeface="Lora"/>
                <a:cs typeface="Lora"/>
                <a:sym typeface="Lora"/>
              </a:defRPr>
            </a:lvl1pPr>
            <a:lvl2pPr lvl="1" algn="r">
              <a:buNone/>
              <a:defRPr sz="1000">
                <a:solidFill>
                  <a:srgbClr val="1D1D1B"/>
                </a:solidFill>
                <a:latin typeface="Lora"/>
                <a:ea typeface="Lora"/>
                <a:cs typeface="Lora"/>
                <a:sym typeface="Lora"/>
              </a:defRPr>
            </a:lvl2pPr>
            <a:lvl3pPr lvl="2" algn="r">
              <a:buNone/>
              <a:defRPr sz="1000">
                <a:solidFill>
                  <a:srgbClr val="1D1D1B"/>
                </a:solidFill>
                <a:latin typeface="Lora"/>
                <a:ea typeface="Lora"/>
                <a:cs typeface="Lora"/>
                <a:sym typeface="Lora"/>
              </a:defRPr>
            </a:lvl3pPr>
            <a:lvl4pPr lvl="3" algn="r">
              <a:buNone/>
              <a:defRPr sz="1000">
                <a:solidFill>
                  <a:srgbClr val="1D1D1B"/>
                </a:solidFill>
                <a:latin typeface="Lora"/>
                <a:ea typeface="Lora"/>
                <a:cs typeface="Lora"/>
                <a:sym typeface="Lora"/>
              </a:defRPr>
            </a:lvl4pPr>
            <a:lvl5pPr lvl="4" algn="r">
              <a:buNone/>
              <a:defRPr sz="1000">
                <a:solidFill>
                  <a:srgbClr val="1D1D1B"/>
                </a:solidFill>
                <a:latin typeface="Lora"/>
                <a:ea typeface="Lora"/>
                <a:cs typeface="Lora"/>
                <a:sym typeface="Lora"/>
              </a:defRPr>
            </a:lvl5pPr>
            <a:lvl6pPr lvl="5" algn="r">
              <a:buNone/>
              <a:defRPr sz="1000">
                <a:solidFill>
                  <a:srgbClr val="1D1D1B"/>
                </a:solidFill>
                <a:latin typeface="Lora"/>
                <a:ea typeface="Lora"/>
                <a:cs typeface="Lora"/>
                <a:sym typeface="Lora"/>
              </a:defRPr>
            </a:lvl6pPr>
            <a:lvl7pPr lvl="6" algn="r">
              <a:buNone/>
              <a:defRPr sz="1000">
                <a:solidFill>
                  <a:srgbClr val="1D1D1B"/>
                </a:solidFill>
                <a:latin typeface="Lora"/>
                <a:ea typeface="Lora"/>
                <a:cs typeface="Lora"/>
                <a:sym typeface="Lora"/>
              </a:defRPr>
            </a:lvl7pPr>
            <a:lvl8pPr lvl="7" algn="r">
              <a:buNone/>
              <a:defRPr sz="1000">
                <a:solidFill>
                  <a:srgbClr val="1D1D1B"/>
                </a:solidFill>
                <a:latin typeface="Lora"/>
                <a:ea typeface="Lora"/>
                <a:cs typeface="Lora"/>
                <a:sym typeface="Lora"/>
              </a:defRPr>
            </a:lvl8pPr>
            <a:lvl9pPr lvl="8" algn="r">
              <a:buNone/>
              <a:defRPr sz="1000">
                <a:solidFill>
                  <a:srgbClr val="1D1D1B"/>
                </a:solidFill>
                <a:latin typeface="Lora"/>
                <a:ea typeface="Lora"/>
                <a:cs typeface="Lora"/>
                <a:sym typeface="Lor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4" r:id="rId3"/>
    <p:sldLayoutId id="2147483657" r:id="rId4"/>
    <p:sldLayoutId id="2147483659"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diagramColors" Target="../diagrams/colors1.xml"/><Relationship Id="rId11" Type="http://schemas.openxmlformats.org/officeDocument/2006/relationships/image" Target="../media/image6.png"/><Relationship Id="rId5" Type="http://schemas.openxmlformats.org/officeDocument/2006/relationships/diagramQuickStyle" Target="../diagrams/quickStyle1.xml"/><Relationship Id="rId10" Type="http://schemas.openxmlformats.org/officeDocument/2006/relationships/image" Target="../media/image5.png"/><Relationship Id="rId4" Type="http://schemas.openxmlformats.org/officeDocument/2006/relationships/diagramLayout" Target="../diagrams/layout1.xml"/><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7.png"/><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37"/>
          <p:cNvSpPr txBox="1">
            <a:spLocks noGrp="1"/>
          </p:cNvSpPr>
          <p:nvPr>
            <p:ph type="body" idx="1"/>
          </p:nvPr>
        </p:nvSpPr>
        <p:spPr>
          <a:xfrm>
            <a:off x="268287" y="260985"/>
            <a:ext cx="8607425" cy="4388508"/>
          </a:xfrm>
          <a:prstGeom prst="rect">
            <a:avLst/>
          </a:prstGeom>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p>
            <a:pPr marL="0" lvl="0" indent="0" algn="ctr" rtl="0">
              <a:spcBef>
                <a:spcPts val="600"/>
              </a:spcBef>
              <a:spcAft>
                <a:spcPts val="0"/>
              </a:spcAft>
              <a:buClr>
                <a:schemeClr val="dk1"/>
              </a:buClr>
              <a:buSzPts val="1100"/>
              <a:buFont typeface="Arial" panose="020B0604020202020204"/>
              <a:buNone/>
            </a:pPr>
            <a:r>
              <a:rPr lang="en-IN" altLang="en-GB" sz="3200" b="1" dirty="0">
                <a:latin typeface="Cambria" panose="02040503050406030204" pitchFamily="18" charset="0"/>
                <a:ea typeface="Cambria" panose="02040503050406030204" pitchFamily="18" charset="0"/>
              </a:rPr>
              <a:t>N. K. Orchid College Of Engg. &amp; Tech., Solapur</a:t>
            </a:r>
          </a:p>
          <a:p>
            <a:pPr marL="0" lvl="0" indent="0" algn="ctr" rtl="0">
              <a:spcBef>
                <a:spcPts val="600"/>
              </a:spcBef>
              <a:spcAft>
                <a:spcPts val="0"/>
              </a:spcAft>
              <a:buClr>
                <a:schemeClr val="dk1"/>
              </a:buClr>
              <a:buSzPts val="1100"/>
              <a:buFont typeface="Arial" panose="020B0604020202020204"/>
              <a:buNone/>
            </a:pPr>
            <a:r>
              <a:rPr lang="en-IN" altLang="en-GB" sz="3000" b="1" dirty="0">
                <a:latin typeface="Cambria" panose="02040503050406030204" pitchFamily="18" charset="0"/>
                <a:ea typeface="Cambria" panose="02040503050406030204" pitchFamily="18" charset="0"/>
              </a:rPr>
              <a:t>Team FashionEra</a:t>
            </a:r>
          </a:p>
          <a:p>
            <a:pPr marL="0" lvl="0" indent="0" algn="ctr" rtl="0">
              <a:lnSpc>
                <a:spcPct val="100000"/>
              </a:lnSpc>
              <a:spcBef>
                <a:spcPts val="600"/>
              </a:spcBef>
              <a:spcAft>
                <a:spcPts val="0"/>
              </a:spcAft>
              <a:buClr>
                <a:schemeClr val="dk1"/>
              </a:buClr>
              <a:buSzPts val="1100"/>
              <a:buFont typeface="Arial" panose="020B0604020202020204"/>
              <a:buNone/>
            </a:pPr>
            <a:r>
              <a:rPr lang="en-IN" altLang="en-GB" b="1" u="sng" dirty="0">
                <a:latin typeface="Cambria" panose="02040503050406030204" pitchFamily="18" charset="0"/>
                <a:ea typeface="Cambria" panose="02040503050406030204" pitchFamily="18" charset="0"/>
              </a:rPr>
              <a:t>Presents</a:t>
            </a:r>
            <a:endParaRPr lang="en-GB" sz="3000" b="1" dirty="0">
              <a:latin typeface="Cambria" panose="02040503050406030204" pitchFamily="18" charset="0"/>
              <a:ea typeface="Cambria" panose="02040503050406030204" pitchFamily="18" charset="0"/>
            </a:endParaRPr>
          </a:p>
          <a:p>
            <a:pPr marL="0" lvl="0" indent="0" algn="ctr" rtl="0">
              <a:lnSpc>
                <a:spcPct val="110000"/>
              </a:lnSpc>
              <a:spcBef>
                <a:spcPts val="600"/>
              </a:spcBef>
              <a:spcAft>
                <a:spcPts val="0"/>
              </a:spcAft>
              <a:buClr>
                <a:schemeClr val="dk1"/>
              </a:buClr>
              <a:buSzPts val="1100"/>
              <a:buFont typeface="Arial" panose="020B0604020202020204"/>
              <a:buNone/>
            </a:pPr>
            <a:r>
              <a:rPr lang="en-GB" sz="2000" b="1" dirty="0">
                <a:latin typeface="Cambria" panose="02040503050406030204" pitchFamily="18" charset="0"/>
                <a:ea typeface="Cambria" panose="02040503050406030204" pitchFamily="18" charset="0"/>
              </a:rPr>
              <a:t> Fashion Recommendation System using Convolutional Neural Network</a:t>
            </a:r>
          </a:p>
          <a:p>
            <a:pPr marL="0" lvl="0" indent="0" algn="ctr" rtl="0">
              <a:lnSpc>
                <a:spcPct val="40000"/>
              </a:lnSpc>
              <a:spcBef>
                <a:spcPts val="600"/>
              </a:spcBef>
              <a:spcAft>
                <a:spcPts val="0"/>
              </a:spcAft>
              <a:buClr>
                <a:schemeClr val="dk1"/>
              </a:buClr>
              <a:buSzPts val="1100"/>
              <a:buFont typeface="Arial" panose="020B0604020202020204"/>
              <a:buNone/>
            </a:pPr>
            <a:endParaRPr lang="en-GB" sz="2000" b="1" dirty="0">
              <a:latin typeface="Cambria" panose="02040503050406030204" pitchFamily="18" charset="0"/>
              <a:ea typeface="Cambria" panose="02040503050406030204" pitchFamily="18" charset="0"/>
            </a:endParaRPr>
          </a:p>
          <a:p>
            <a:pPr marL="0" lvl="0" indent="0" algn="ctr" rtl="0">
              <a:lnSpc>
                <a:spcPct val="40000"/>
              </a:lnSpc>
              <a:spcBef>
                <a:spcPts val="600"/>
              </a:spcBef>
              <a:spcAft>
                <a:spcPts val="0"/>
              </a:spcAft>
              <a:buClr>
                <a:schemeClr val="dk1"/>
              </a:buClr>
              <a:buSzPts val="1100"/>
              <a:buFont typeface="Arial" panose="020B0604020202020204"/>
              <a:buNone/>
            </a:pPr>
            <a:endParaRPr lang="en-GB" sz="2000" b="1" dirty="0">
              <a:latin typeface="Cambria" panose="02040503050406030204" pitchFamily="18" charset="0"/>
              <a:ea typeface="Cambria" panose="02040503050406030204" pitchFamily="18" charset="0"/>
            </a:endParaRPr>
          </a:p>
          <a:p>
            <a:pPr marL="0" lvl="0" indent="0" algn="ctr" rtl="0">
              <a:lnSpc>
                <a:spcPct val="40000"/>
              </a:lnSpc>
              <a:spcBef>
                <a:spcPts val="600"/>
              </a:spcBef>
              <a:spcAft>
                <a:spcPts val="0"/>
              </a:spcAft>
              <a:buClr>
                <a:schemeClr val="dk1"/>
              </a:buClr>
              <a:buSzPts val="1100"/>
              <a:buFont typeface="Arial" panose="020B0604020202020204"/>
              <a:buNone/>
            </a:pPr>
            <a:endParaRPr lang="en-GB" sz="2000" b="1" dirty="0">
              <a:latin typeface="Cambria" panose="02040503050406030204" pitchFamily="18" charset="0"/>
              <a:ea typeface="Cambria" panose="02040503050406030204" pitchFamily="18" charset="0"/>
            </a:endParaRPr>
          </a:p>
          <a:p>
            <a:pPr marL="0" lvl="0" indent="0" algn="l" rtl="0">
              <a:spcBef>
                <a:spcPts val="600"/>
              </a:spcBef>
              <a:spcAft>
                <a:spcPts val="0"/>
              </a:spcAft>
              <a:buClr>
                <a:schemeClr val="dk1"/>
              </a:buClr>
              <a:buSzPts val="1100"/>
              <a:buFont typeface="Arial" panose="020B0604020202020204"/>
              <a:buNone/>
            </a:pPr>
            <a:r>
              <a:rPr lang="en-GB" sz="1800" b="1" dirty="0">
                <a:latin typeface="Cambria" panose="02040503050406030204" pitchFamily="18" charset="0"/>
                <a:ea typeface="Cambria" panose="02040503050406030204" pitchFamily="18" charset="0"/>
              </a:rPr>
              <a:t>Team Leader: 	</a:t>
            </a:r>
            <a:r>
              <a:rPr lang="en-GB" sz="1800" b="0" dirty="0">
                <a:latin typeface="Cambria" panose="02040503050406030204" pitchFamily="18" charset="0"/>
                <a:ea typeface="Cambria" panose="02040503050406030204" pitchFamily="18" charset="0"/>
              </a:rPr>
              <a:t>Ramanand A. Mohare		</a:t>
            </a:r>
            <a:r>
              <a:rPr lang="en-GB" sz="1800" b="1" dirty="0">
                <a:latin typeface="Cambria" panose="02040503050406030204" pitchFamily="18" charset="0"/>
                <a:ea typeface="Cambria" panose="02040503050406030204" pitchFamily="18" charset="0"/>
                <a:sym typeface="+mn-ea"/>
              </a:rPr>
              <a:t>Guide:	</a:t>
            </a:r>
            <a:r>
              <a:rPr lang="en-GB" sz="1800" dirty="0">
                <a:latin typeface="Cambria" panose="02040503050406030204" pitchFamily="18" charset="0"/>
                <a:ea typeface="Cambria" panose="02040503050406030204" pitchFamily="18" charset="0"/>
                <a:sym typeface="+mn-ea"/>
              </a:rPr>
              <a:t>Dr. V. V. Bag</a:t>
            </a:r>
            <a:r>
              <a:rPr lang="en-IN" altLang="en-GB" sz="1800" dirty="0">
                <a:latin typeface="Cambria" panose="02040503050406030204" pitchFamily="18" charset="0"/>
                <a:ea typeface="Cambria" panose="02040503050406030204" pitchFamily="18" charset="0"/>
                <a:sym typeface="+mn-ea"/>
              </a:rPr>
              <a:t> </a:t>
            </a:r>
          </a:p>
          <a:p>
            <a:pPr marL="0" lvl="0" indent="0" algn="l" rtl="0">
              <a:spcBef>
                <a:spcPts val="600"/>
              </a:spcBef>
              <a:spcAft>
                <a:spcPts val="0"/>
              </a:spcAft>
              <a:buClr>
                <a:schemeClr val="dk1"/>
              </a:buClr>
              <a:buSzPts val="1100"/>
              <a:buFont typeface="Arial" panose="020B0604020202020204"/>
              <a:buNone/>
            </a:pPr>
            <a:endParaRPr lang="en-GB" sz="1800" dirty="0">
              <a:latin typeface="Cambria" panose="02040503050406030204" pitchFamily="18" charset="0"/>
              <a:ea typeface="Cambria" panose="02040503050406030204" pitchFamily="18" charset="0"/>
            </a:endParaRPr>
          </a:p>
          <a:p>
            <a:pPr marL="0" lvl="0" indent="0" algn="l" rtl="0">
              <a:spcBef>
                <a:spcPts val="600"/>
              </a:spcBef>
              <a:spcAft>
                <a:spcPts val="0"/>
              </a:spcAft>
              <a:buClr>
                <a:schemeClr val="dk1"/>
              </a:buClr>
              <a:buSzPts val="1100"/>
              <a:buFont typeface="Arial" panose="020B0604020202020204"/>
              <a:buNone/>
            </a:pPr>
            <a:r>
              <a:rPr lang="en-GB" sz="1800" b="1" dirty="0">
                <a:latin typeface="Cambria" panose="02040503050406030204" pitchFamily="18" charset="0"/>
                <a:ea typeface="Cambria" panose="02040503050406030204" pitchFamily="18" charset="0"/>
              </a:rPr>
              <a:t>Members: 	</a:t>
            </a:r>
            <a:r>
              <a:rPr lang="en-GB" sz="1800" b="0" dirty="0">
                <a:latin typeface="Cambria" panose="02040503050406030204" pitchFamily="18" charset="0"/>
                <a:ea typeface="Cambria" panose="02040503050406030204" pitchFamily="18" charset="0"/>
              </a:rPr>
              <a:t>Pranoti S. Pawar</a:t>
            </a:r>
          </a:p>
          <a:p>
            <a:pPr marL="0" lvl="0" indent="0" algn="l" rtl="0">
              <a:spcBef>
                <a:spcPts val="600"/>
              </a:spcBef>
              <a:spcAft>
                <a:spcPts val="0"/>
              </a:spcAft>
              <a:buClr>
                <a:schemeClr val="dk1"/>
              </a:buClr>
              <a:buSzPts val="1100"/>
              <a:buFont typeface="Arial" panose="020B0604020202020204"/>
              <a:buNone/>
            </a:pPr>
            <a:r>
              <a:rPr lang="en-GB" sz="1800" dirty="0">
                <a:latin typeface="Cambria" panose="02040503050406030204" pitchFamily="18" charset="0"/>
                <a:ea typeface="Cambria" panose="02040503050406030204" pitchFamily="18" charset="0"/>
              </a:rPr>
              <a:t>		</a:t>
            </a:r>
            <a:r>
              <a:rPr lang="en-GB" sz="1800" b="0" dirty="0">
                <a:latin typeface="Cambria" panose="02040503050406030204" pitchFamily="18" charset="0"/>
                <a:ea typeface="Cambria" panose="02040503050406030204" pitchFamily="18" charset="0"/>
              </a:rPr>
              <a:t>Rohit R. Shrir</a:t>
            </a:r>
            <a:r>
              <a:rPr lang="en-IN" altLang="en-GB" sz="1800" b="0" dirty="0">
                <a:latin typeface="Cambria" panose="02040503050406030204" pitchFamily="18" charset="0"/>
                <a:ea typeface="Cambria" panose="02040503050406030204" pitchFamily="18" charset="0"/>
              </a:rPr>
              <a:t>am</a:t>
            </a:r>
          </a:p>
          <a:p>
            <a:pPr marL="0" lvl="0" indent="0" algn="l" rtl="0">
              <a:spcBef>
                <a:spcPts val="600"/>
              </a:spcBef>
              <a:spcAft>
                <a:spcPts val="0"/>
              </a:spcAft>
              <a:buClr>
                <a:schemeClr val="dk1"/>
              </a:buClr>
              <a:buSzPts val="1100"/>
              <a:buFont typeface="Arial" panose="020B0604020202020204"/>
              <a:buNone/>
            </a:pPr>
            <a:r>
              <a:rPr lang="en-IN" sz="1800" dirty="0">
                <a:latin typeface="Cambria" panose="02040503050406030204" pitchFamily="18" charset="0"/>
                <a:ea typeface="Cambria" panose="02040503050406030204" pitchFamily="18" charset="0"/>
              </a:rPr>
              <a:t>		</a:t>
            </a:r>
            <a:r>
              <a:rPr lang="en-GB" sz="1800" b="0" dirty="0">
                <a:latin typeface="Cambria" panose="02040503050406030204" pitchFamily="18" charset="0"/>
                <a:ea typeface="Cambria" panose="02040503050406030204" pitchFamily="18" charset="0"/>
              </a:rPr>
              <a:t>Sayali </a:t>
            </a:r>
            <a:r>
              <a:rPr lang="en-GB" sz="1800" dirty="0">
                <a:latin typeface="Cambria" panose="02040503050406030204" pitchFamily="18" charset="0"/>
                <a:ea typeface="Cambria" panose="02040503050406030204" pitchFamily="18" charset="0"/>
              </a:rPr>
              <a:t>A</a:t>
            </a:r>
            <a:r>
              <a:rPr lang="en-GB" sz="1800" b="0" dirty="0">
                <a:latin typeface="Cambria" panose="02040503050406030204" pitchFamily="18" charset="0"/>
                <a:ea typeface="Cambria" panose="02040503050406030204" pitchFamily="18" charset="0"/>
              </a:rPr>
              <a:t>. </a:t>
            </a:r>
            <a:r>
              <a:rPr lang="en-GB" sz="1800" dirty="0">
                <a:latin typeface="Cambria" panose="02040503050406030204" pitchFamily="18" charset="0"/>
                <a:ea typeface="Cambria" panose="02040503050406030204" pitchFamily="18" charset="0"/>
              </a:rPr>
              <a:t>Kurra</a:t>
            </a:r>
            <a:endParaRPr sz="1800" dirty="0">
              <a:latin typeface="Cambria" panose="02040503050406030204" pitchFamily="18" charset="0"/>
              <a:ea typeface="Cambria" panose="02040503050406030204" pitchFamily="18" charset="0"/>
            </a:endParaRPr>
          </a:p>
        </p:txBody>
      </p:sp>
      <p:sp>
        <p:nvSpPr>
          <p:cNvPr id="443" name="Google Shape;443;p37"/>
          <p:cNvSpPr/>
          <p:nvPr/>
        </p:nvSpPr>
        <p:spPr>
          <a:xfrm>
            <a:off x="0" y="4730998"/>
            <a:ext cx="9149650" cy="43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1</a:t>
            </a:fld>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45"/>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Our Team:</a:t>
            </a:r>
            <a:endParaRPr dirty="0"/>
          </a:p>
        </p:txBody>
      </p:sp>
      <p:sp>
        <p:nvSpPr>
          <p:cNvPr id="658" name="Google Shape;658;p4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10</a:t>
            </a:fld>
            <a:endParaRPr lang="en-GB"/>
          </a:p>
        </p:txBody>
      </p:sp>
      <p:sp>
        <p:nvSpPr>
          <p:cNvPr id="660" name="Google Shape;660;p45"/>
          <p:cNvSpPr txBox="1"/>
          <p:nvPr/>
        </p:nvSpPr>
        <p:spPr>
          <a:xfrm>
            <a:off x="831683" y="3536525"/>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200" b="1" dirty="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Ramanand Mohare</a:t>
            </a:r>
            <a:br>
              <a:rPr lang="en-GB" dirty="0">
                <a:latin typeface="Quattrocento Sans" panose="020B0502050000020003"/>
                <a:ea typeface="Quattrocento Sans" panose="020B0502050000020003"/>
                <a:cs typeface="Quattrocento Sans" panose="020B0502050000020003"/>
                <a:sym typeface="Quattrocento Sans" panose="020B0502050000020003"/>
              </a:rPr>
            </a:br>
            <a:r>
              <a:rPr lang="en-GB" sz="8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rPr>
              <a:t>Team Leader</a:t>
            </a:r>
          </a:p>
          <a:p>
            <a:pPr marL="0" lvl="0" indent="0" algn="ctr" rtl="0">
              <a:spcBef>
                <a:spcPts val="0"/>
              </a:spcBef>
              <a:spcAft>
                <a:spcPts val="0"/>
              </a:spcAft>
              <a:buNone/>
            </a:pPr>
            <a:endParaRPr sz="8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ctr" rtl="0">
              <a:spcBef>
                <a:spcPts val="400"/>
              </a:spcBef>
              <a:spcAft>
                <a:spcPts val="0"/>
              </a:spcAft>
              <a:buNone/>
            </a:pPr>
            <a:r>
              <a:rPr lang="en-GB" sz="9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rPr>
              <a:t>I worked on the python code as well as database connectivity of the project</a:t>
            </a:r>
            <a:endParaRPr dirty="0">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665" name="Google Shape;665;p45" descr="C:\Users\rohit\Desktop\rr.jpgrr"/>
          <p:cNvPicPr preferRelativeResize="0"/>
          <p:nvPr/>
        </p:nvPicPr>
        <p:blipFill rotWithShape="1">
          <a:blip r:embed="rId3"/>
          <a:srcRect/>
          <a:stretch>
            <a:fillRect/>
          </a:stretch>
        </p:blipFill>
        <p:spPr>
          <a:xfrm>
            <a:off x="6723288" y="1931215"/>
            <a:ext cx="1489200" cy="1461770"/>
          </a:xfrm>
          <a:prstGeom prst="ellipse">
            <a:avLst/>
          </a:prstGeom>
          <a:noFill/>
          <a:ln>
            <a:noFill/>
          </a:ln>
        </p:spPr>
      </p:pic>
      <p:grpSp>
        <p:nvGrpSpPr>
          <p:cNvPr id="667" name="Google Shape;667;p45"/>
          <p:cNvGrpSpPr/>
          <p:nvPr/>
        </p:nvGrpSpPr>
        <p:grpSpPr>
          <a:xfrm>
            <a:off x="916458" y="1019750"/>
            <a:ext cx="214625" cy="214625"/>
            <a:chOff x="2594050" y="1631825"/>
            <a:chExt cx="439625" cy="439625"/>
          </a:xfrm>
        </p:grpSpPr>
        <p:sp>
          <p:nvSpPr>
            <p:cNvPr id="668" name="Google Shape;668;p45"/>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5"/>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5"/>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5"/>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 name="Picture 24">
            <a:extLst>
              <a:ext uri="{FF2B5EF4-FFF2-40B4-BE49-F238E27FC236}">
                <a16:creationId xmlns:a16="http://schemas.microsoft.com/office/drawing/2014/main" id="{F2262D5A-7C7F-492B-8BDE-73AD041DDE55}"/>
              </a:ext>
            </a:extLst>
          </p:cNvPr>
          <p:cNvPicPr>
            <a:picLocks noChangeAspect="1"/>
          </p:cNvPicPr>
          <p:nvPr/>
        </p:nvPicPr>
        <p:blipFill rotWithShape="1">
          <a:blip r:embed="rId4"/>
          <a:srcRect l="12500" r="12500"/>
          <a:stretch/>
        </p:blipFill>
        <p:spPr>
          <a:xfrm rot="5400000">
            <a:off x="2800261" y="1950506"/>
            <a:ext cx="1490400" cy="1490400"/>
          </a:xfrm>
          <a:prstGeom prst="flowChartConnector">
            <a:avLst/>
          </a:prstGeom>
        </p:spPr>
      </p:pic>
      <p:pic>
        <p:nvPicPr>
          <p:cNvPr id="13" name="Picture 12">
            <a:extLst>
              <a:ext uri="{FF2B5EF4-FFF2-40B4-BE49-F238E27FC236}">
                <a16:creationId xmlns:a16="http://schemas.microsoft.com/office/drawing/2014/main" id="{2F70E5D1-DA84-4117-A41C-7DDB8AEEC99F}"/>
              </a:ext>
            </a:extLst>
          </p:cNvPr>
          <p:cNvPicPr>
            <a:picLocks noChangeAspect="1"/>
          </p:cNvPicPr>
          <p:nvPr/>
        </p:nvPicPr>
        <p:blipFill rotWithShape="1">
          <a:blip r:embed="rId5"/>
          <a:srcRect l="6534" t="9659" r="24370" b="50000"/>
          <a:stretch/>
        </p:blipFill>
        <p:spPr>
          <a:xfrm>
            <a:off x="781958" y="1879601"/>
            <a:ext cx="1502538" cy="1559587"/>
          </a:xfrm>
          <a:prstGeom prst="flowChartConnector">
            <a:avLst/>
          </a:prstGeom>
        </p:spPr>
      </p:pic>
      <p:sp>
        <p:nvSpPr>
          <p:cNvPr id="30" name="Google Shape;660;p45">
            <a:extLst>
              <a:ext uri="{FF2B5EF4-FFF2-40B4-BE49-F238E27FC236}">
                <a16:creationId xmlns:a16="http://schemas.microsoft.com/office/drawing/2014/main" id="{49F0F1FF-7556-4EF1-8A18-8AE8CF9934EC}"/>
              </a:ext>
            </a:extLst>
          </p:cNvPr>
          <p:cNvSpPr txBox="1"/>
          <p:nvPr/>
        </p:nvSpPr>
        <p:spPr>
          <a:xfrm>
            <a:off x="2800261" y="3536525"/>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200" b="1" dirty="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Pranoti Pawar</a:t>
            </a:r>
            <a:br>
              <a:rPr lang="en-GB" dirty="0">
                <a:latin typeface="Quattrocento Sans" panose="020B0502050000020003"/>
                <a:ea typeface="Quattrocento Sans" panose="020B0502050000020003"/>
                <a:cs typeface="Quattrocento Sans" panose="020B0502050000020003"/>
                <a:sym typeface="Quattrocento Sans" panose="020B0502050000020003"/>
              </a:rPr>
            </a:br>
            <a:r>
              <a:rPr lang="en-GB" sz="8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rPr>
              <a:t>Team Member</a:t>
            </a:r>
          </a:p>
          <a:p>
            <a:pPr marL="0" lvl="0" indent="0" algn="ctr" rtl="0">
              <a:spcBef>
                <a:spcPts val="0"/>
              </a:spcBef>
              <a:spcAft>
                <a:spcPts val="0"/>
              </a:spcAft>
              <a:buNone/>
            </a:pPr>
            <a:endParaRPr sz="8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ctr" rtl="0">
              <a:spcBef>
                <a:spcPts val="400"/>
              </a:spcBef>
              <a:spcAft>
                <a:spcPts val="0"/>
              </a:spcAft>
              <a:buNone/>
            </a:pPr>
            <a:r>
              <a:rPr lang="en-GB" sz="9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rPr>
              <a:t>The IBM services used throughout the project were implemented by me</a:t>
            </a:r>
            <a:endParaRPr dirty="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3" name="Google Shape;660;p45">
            <a:extLst>
              <a:ext uri="{FF2B5EF4-FFF2-40B4-BE49-F238E27FC236}">
                <a16:creationId xmlns:a16="http://schemas.microsoft.com/office/drawing/2014/main" id="{083919BB-C6C3-4FBA-A5A0-DD5F57909379}"/>
              </a:ext>
            </a:extLst>
          </p:cNvPr>
          <p:cNvSpPr txBox="1"/>
          <p:nvPr/>
        </p:nvSpPr>
        <p:spPr>
          <a:xfrm>
            <a:off x="4825875" y="3536525"/>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200" b="1" dirty="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Sayali Kurra</a:t>
            </a:r>
            <a:br>
              <a:rPr lang="en-GB" dirty="0">
                <a:latin typeface="Quattrocento Sans" panose="020B0502050000020003"/>
                <a:ea typeface="Quattrocento Sans" panose="020B0502050000020003"/>
                <a:cs typeface="Quattrocento Sans" panose="020B0502050000020003"/>
                <a:sym typeface="Quattrocento Sans" panose="020B0502050000020003"/>
              </a:rPr>
            </a:br>
            <a:r>
              <a:rPr lang="en-GB" sz="8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rPr>
              <a:t>Team Member</a:t>
            </a:r>
          </a:p>
          <a:p>
            <a:pPr marL="0" lvl="0" indent="0" algn="ctr" rtl="0">
              <a:spcBef>
                <a:spcPts val="0"/>
              </a:spcBef>
              <a:spcAft>
                <a:spcPts val="0"/>
              </a:spcAft>
              <a:buNone/>
            </a:pPr>
            <a:endParaRPr sz="8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ctr" rtl="0">
              <a:spcBef>
                <a:spcPts val="400"/>
              </a:spcBef>
              <a:spcAft>
                <a:spcPts val="0"/>
              </a:spcAft>
              <a:buNone/>
            </a:pPr>
            <a:r>
              <a:rPr lang="en-GB" sz="9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rPr>
              <a:t>The complete web designing part was handled by me</a:t>
            </a:r>
            <a:endParaRPr dirty="0">
              <a:latin typeface="Quattrocento Sans" panose="020B0502050000020003"/>
              <a:ea typeface="Quattrocento Sans" panose="020B0502050000020003"/>
              <a:cs typeface="Quattrocento Sans" panose="020B0502050000020003"/>
              <a:sym typeface="Quattrocento Sans" panose="020B0502050000020003"/>
            </a:endParaRPr>
          </a:p>
        </p:txBody>
      </p:sp>
      <p:sp>
        <p:nvSpPr>
          <p:cNvPr id="34" name="Google Shape;660;p45">
            <a:extLst>
              <a:ext uri="{FF2B5EF4-FFF2-40B4-BE49-F238E27FC236}">
                <a16:creationId xmlns:a16="http://schemas.microsoft.com/office/drawing/2014/main" id="{74A29852-F95D-48F1-83FC-7113C471FF31}"/>
              </a:ext>
            </a:extLst>
          </p:cNvPr>
          <p:cNvSpPr txBox="1"/>
          <p:nvPr/>
        </p:nvSpPr>
        <p:spPr>
          <a:xfrm>
            <a:off x="6723288" y="3536525"/>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GB" sz="1200" b="1" dirty="0">
                <a:solidFill>
                  <a:schemeClr val="dk1"/>
                </a:solidFill>
                <a:latin typeface="Quattrocento Sans" panose="020B0502050000020003"/>
                <a:ea typeface="Quattrocento Sans" panose="020B0502050000020003"/>
                <a:cs typeface="Quattrocento Sans" panose="020B0502050000020003"/>
                <a:sym typeface="Quattrocento Sans" panose="020B0502050000020003"/>
              </a:rPr>
              <a:t>Rohit Shriram</a:t>
            </a:r>
            <a:br>
              <a:rPr lang="en-GB" dirty="0">
                <a:latin typeface="Quattrocento Sans" panose="020B0502050000020003"/>
                <a:ea typeface="Quattrocento Sans" panose="020B0502050000020003"/>
                <a:cs typeface="Quattrocento Sans" panose="020B0502050000020003"/>
                <a:sym typeface="Quattrocento Sans" panose="020B0502050000020003"/>
              </a:rPr>
            </a:br>
            <a:r>
              <a:rPr lang="en-GB" sz="8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rPr>
              <a:t>Team Member</a:t>
            </a:r>
          </a:p>
          <a:p>
            <a:pPr marL="0" lvl="0" indent="0" algn="ctr" rtl="0">
              <a:spcBef>
                <a:spcPts val="0"/>
              </a:spcBef>
              <a:spcAft>
                <a:spcPts val="0"/>
              </a:spcAft>
              <a:buNone/>
            </a:pPr>
            <a:endParaRPr sz="8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endParaRPr>
          </a:p>
          <a:p>
            <a:pPr marL="0" lvl="0" indent="0" algn="ctr" rtl="0">
              <a:spcBef>
                <a:spcPts val="400"/>
              </a:spcBef>
              <a:spcAft>
                <a:spcPts val="0"/>
              </a:spcAft>
              <a:buNone/>
            </a:pPr>
            <a:r>
              <a:rPr lang="en-GB" sz="900" dirty="0">
                <a:solidFill>
                  <a:schemeClr val="dk2"/>
                </a:solidFill>
                <a:latin typeface="Quattrocento Sans" panose="020B0502050000020003"/>
                <a:ea typeface="Quattrocento Sans" panose="020B0502050000020003"/>
                <a:cs typeface="Quattrocento Sans" panose="020B0502050000020003"/>
                <a:sym typeface="Quattrocento Sans" panose="020B0502050000020003"/>
              </a:rPr>
              <a:t>I worked as the dataset analyzer and also camera feature developer</a:t>
            </a:r>
            <a:endParaRPr dirty="0">
              <a:latin typeface="Quattrocento Sans" panose="020B0502050000020003"/>
              <a:ea typeface="Quattrocento Sans" panose="020B0502050000020003"/>
              <a:cs typeface="Quattrocento Sans" panose="020B0502050000020003"/>
              <a:sym typeface="Quattrocento Sans" panose="020B0502050000020003"/>
            </a:endParaRPr>
          </a:p>
        </p:txBody>
      </p:sp>
      <p:pic>
        <p:nvPicPr>
          <p:cNvPr id="3" name="Picture 2">
            <a:extLst>
              <a:ext uri="{FF2B5EF4-FFF2-40B4-BE49-F238E27FC236}">
                <a16:creationId xmlns:a16="http://schemas.microsoft.com/office/drawing/2014/main" id="{74FA529C-64F4-4BF9-94FD-C9175A832B8A}"/>
              </a:ext>
            </a:extLst>
          </p:cNvPr>
          <p:cNvPicPr>
            <a:picLocks noChangeAspect="1"/>
          </p:cNvPicPr>
          <p:nvPr/>
        </p:nvPicPr>
        <p:blipFill rotWithShape="1">
          <a:blip r:embed="rId6"/>
          <a:srcRect l="99" t="51385" r="38000" b="-651"/>
          <a:stretch/>
        </p:blipFill>
        <p:spPr>
          <a:xfrm>
            <a:off x="4750598" y="1893051"/>
            <a:ext cx="1512752" cy="1605310"/>
          </a:xfrm>
          <a:prstGeom prst="flowChartConnector">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cxnSp>
        <p:nvCxnSpPr>
          <p:cNvPr id="323" name="Google Shape;323;p30"/>
          <p:cNvCxnSpPr/>
          <p:nvPr/>
        </p:nvCxnSpPr>
        <p:spPr>
          <a:xfrm>
            <a:off x="6450" y="1428750"/>
            <a:ext cx="2397300" cy="0"/>
          </a:xfrm>
          <a:prstGeom prst="straightConnector1">
            <a:avLst/>
          </a:prstGeom>
          <a:noFill/>
          <a:ln w="9525" cap="flat" cmpd="sng">
            <a:solidFill>
              <a:srgbClr val="CCCCCC"/>
            </a:solidFill>
            <a:prstDash val="solid"/>
            <a:round/>
            <a:headEnd type="none" w="med" len="med"/>
            <a:tailEnd type="none" w="med" len="med"/>
          </a:ln>
        </p:spPr>
      </p:cxnSp>
      <p:sp>
        <p:nvSpPr>
          <p:cNvPr id="324" name="Google Shape;324;p30"/>
          <p:cNvSpPr txBox="1">
            <a:spLocks noGrp="1"/>
          </p:cNvSpPr>
          <p:nvPr>
            <p:ph type="ctrTitle" idx="4294967295"/>
          </p:nvPr>
        </p:nvSpPr>
        <p:spPr>
          <a:xfrm>
            <a:off x="2371625" y="816550"/>
            <a:ext cx="49080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dirty="0"/>
              <a:t>Thanks!</a:t>
            </a:r>
            <a:endParaRPr sz="6000" dirty="0"/>
          </a:p>
        </p:txBody>
      </p:sp>
      <p:cxnSp>
        <p:nvCxnSpPr>
          <p:cNvPr id="325" name="Google Shape;325;p30"/>
          <p:cNvCxnSpPr/>
          <p:nvPr/>
        </p:nvCxnSpPr>
        <p:spPr>
          <a:xfrm>
            <a:off x="5589800" y="1428750"/>
            <a:ext cx="3554100" cy="0"/>
          </a:xfrm>
          <a:prstGeom prst="straightConnector1">
            <a:avLst/>
          </a:prstGeom>
          <a:noFill/>
          <a:ln w="9525" cap="flat" cmpd="sng">
            <a:solidFill>
              <a:srgbClr val="CCCCCC"/>
            </a:solidFill>
            <a:prstDash val="solid"/>
            <a:round/>
            <a:headEnd type="none" w="med" len="med"/>
            <a:tailEnd type="none" w="med" len="med"/>
          </a:ln>
        </p:spPr>
      </p:cxnSp>
      <p:sp>
        <p:nvSpPr>
          <p:cNvPr id="326" name="Google Shape;326;p30"/>
          <p:cNvSpPr/>
          <p:nvPr/>
        </p:nvSpPr>
        <p:spPr>
          <a:xfrm>
            <a:off x="831925" y="859175"/>
            <a:ext cx="1139100" cy="1139100"/>
          </a:xfrm>
          <a:prstGeom prst="ellipse">
            <a:avLst/>
          </a:prstGeom>
          <a:solidFill>
            <a:srgbClr val="FF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30"/>
          <p:cNvGrpSpPr/>
          <p:nvPr/>
        </p:nvGrpSpPr>
        <p:grpSpPr>
          <a:xfrm>
            <a:off x="1148614" y="1190841"/>
            <a:ext cx="505722" cy="475767"/>
            <a:chOff x="5972700" y="2330200"/>
            <a:chExt cx="411625" cy="387275"/>
          </a:xfrm>
        </p:grpSpPr>
        <p:sp>
          <p:nvSpPr>
            <p:cNvPr id="328" name="Google Shape;328;p3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30"/>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381250" y="896112"/>
            <a:ext cx="192075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highlight>
                  <a:schemeClr val="accent1"/>
                </a:highlight>
              </a:rPr>
              <a:t>Introduction:</a:t>
            </a:r>
            <a:endParaRPr dirty="0">
              <a:highlight>
                <a:schemeClr val="accent1"/>
              </a:highlight>
            </a:endParaRPr>
          </a:p>
        </p:txBody>
      </p:sp>
      <p:sp>
        <p:nvSpPr>
          <p:cNvPr id="125" name="Google Shape;125;p17"/>
          <p:cNvSpPr txBox="1">
            <a:spLocks noGrp="1"/>
          </p:cNvSpPr>
          <p:nvPr>
            <p:ph type="body" idx="1"/>
          </p:nvPr>
        </p:nvSpPr>
        <p:spPr>
          <a:xfrm>
            <a:off x="1184369" y="1412176"/>
            <a:ext cx="7633208" cy="2641336"/>
          </a:xfrm>
          <a:prstGeom prst="rect">
            <a:avLst/>
          </a:prstGeom>
        </p:spPr>
        <p:txBody>
          <a:bodyPr spcFirstLastPara="1" wrap="square" lIns="91425" tIns="91425" rIns="91425" bIns="91425" numCol="1" anchor="t" anchorCtr="0">
            <a:noAutofit/>
          </a:bodyPr>
          <a:lstStyle/>
          <a:p>
            <a:pPr marL="114300" indent="0" algn="just">
              <a:spcBef>
                <a:spcPts val="0"/>
              </a:spcBef>
              <a:buNone/>
            </a:pPr>
            <a:r>
              <a:rPr lang="en-IN" sz="2400" dirty="0">
                <a:effectLst/>
                <a:latin typeface="Cambria" panose="02040503050406030204" pitchFamily="18" charset="0"/>
                <a:ea typeface="Cambria" panose="02040503050406030204" pitchFamily="18" charset="0"/>
                <a:cs typeface="Calibri" panose="020F0502020204030204" pitchFamily="34" charset="0"/>
              </a:rPr>
              <a:t>Recent technology advancements have enabled consumer’s to track current fashion trends around the globe, which influence their choices. Therefore, analysing consumer’s choices and recommendations is valuable to fashion designers and retailers.  The main purpose of this project is to help consumer’s to select the outfits according to their physical appearance.</a:t>
            </a:r>
          </a:p>
          <a:p>
            <a:pPr marL="114300" indent="0" algn="just">
              <a:spcBef>
                <a:spcPts val="0"/>
              </a:spcBef>
              <a:buNone/>
            </a:pPr>
            <a:endParaRPr lang="en-IN" sz="2400" dirty="0">
              <a:effectLst/>
              <a:latin typeface="Cambria" panose="02040503050406030204" pitchFamily="18" charset="0"/>
              <a:ea typeface="Cambria" panose="02040503050406030204" pitchFamily="18" charset="0"/>
              <a:cs typeface="Calibri" panose="020F0502020204030204" pitchFamily="34" charset="0"/>
            </a:endParaRPr>
          </a:p>
        </p:txBody>
      </p:sp>
      <p:grpSp>
        <p:nvGrpSpPr>
          <p:cNvPr id="126" name="Google Shape;126;p17"/>
          <p:cNvGrpSpPr/>
          <p:nvPr/>
        </p:nvGrpSpPr>
        <p:grpSpPr>
          <a:xfrm>
            <a:off x="916458" y="1019750"/>
            <a:ext cx="214625" cy="214625"/>
            <a:chOff x="2594050" y="1631825"/>
            <a:chExt cx="439625" cy="439625"/>
          </a:xfrm>
        </p:grpSpPr>
        <p:sp>
          <p:nvSpPr>
            <p:cNvPr id="127" name="Google Shape;127;p17"/>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7"/>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7"/>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cxnSp>
        <p:nvCxnSpPr>
          <p:cNvPr id="4" name="Straight Connector 3">
            <a:extLst>
              <a:ext uri="{FF2B5EF4-FFF2-40B4-BE49-F238E27FC236}">
                <a16:creationId xmlns:a16="http://schemas.microsoft.com/office/drawing/2014/main" id="{85050F37-375A-4399-82C4-D6A7352DBCE9}"/>
              </a:ext>
            </a:extLst>
          </p:cNvPr>
          <p:cNvCxnSpPr>
            <a:cxnSpLocks/>
          </p:cNvCxnSpPr>
          <p:nvPr/>
        </p:nvCxnSpPr>
        <p:spPr>
          <a:xfrm flipH="1">
            <a:off x="3232150" y="1142007"/>
            <a:ext cx="2054225" cy="0"/>
          </a:xfrm>
          <a:prstGeom prst="line">
            <a:avLst/>
          </a:prstGeom>
          <a:ln>
            <a:solidFill>
              <a:schemeClr val="bg1">
                <a:lumMod val="75000"/>
              </a:schemeClr>
            </a:solidFill>
          </a:ln>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animEffect transition="in" filter="fade">
                                      <p:cBhvr>
                                        <p:cTn id="7" dur="500"/>
                                        <p:tgtEl>
                                          <p:spTgt spid="1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5124" name="Picture 4" descr="Overview Images, Stock Photos &amp;amp; Vectors | Shutterstock">
            <a:extLst>
              <a:ext uri="{FF2B5EF4-FFF2-40B4-BE49-F238E27FC236}">
                <a16:creationId xmlns:a16="http://schemas.microsoft.com/office/drawing/2014/main" id="{445E1BE1-6BCE-4E69-BC53-17F77435336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03" t="149" r="5115" b="10029"/>
          <a:stretch/>
        </p:blipFill>
        <p:spPr bwMode="auto">
          <a:xfrm>
            <a:off x="177802" y="1818585"/>
            <a:ext cx="3924011" cy="2622546"/>
          </a:xfrm>
          <a:prstGeom prst="flowChartConnector">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184" name="Google Shape;184;p21"/>
          <p:cNvSpPr txBox="1">
            <a:spLocks noGrp="1"/>
          </p:cNvSpPr>
          <p:nvPr>
            <p:ph type="body" idx="4294967295"/>
          </p:nvPr>
        </p:nvSpPr>
        <p:spPr>
          <a:xfrm>
            <a:off x="4101813" y="1218041"/>
            <a:ext cx="4864385" cy="3654300"/>
          </a:xfrm>
          <a:prstGeom prst="rect">
            <a:avLst/>
          </a:prstGeom>
        </p:spPr>
        <p:txBody>
          <a:bodyPr spcFirstLastPara="1" wrap="square" lIns="91425" tIns="91425" rIns="91425" bIns="91425" anchor="ctr" anchorCtr="0">
            <a:noAutofit/>
          </a:bodyPr>
          <a:lstStyle/>
          <a:p>
            <a:pPr marL="0" indent="0" algn="just">
              <a:buNone/>
            </a:pPr>
            <a:r>
              <a:rPr lang="en-US" sz="2000" dirty="0">
                <a:effectLst/>
                <a:latin typeface="Cambria" panose="02040503050406030204" pitchFamily="18" charset="0"/>
                <a:ea typeface="Cambria" panose="02040503050406030204" pitchFamily="18" charset="0"/>
                <a:cs typeface="Calibri" panose="020F0502020204030204" pitchFamily="34" charset="0"/>
              </a:rPr>
              <a:t>Numerous E-commerce sites provide recommendations however, what is perfect for an individual’s personality still remains a hovering doubt in the consumer’s mind, till he tries the outfit physically. The present project addresses the same need and provides an innovative solution where the system analyses the user's physical appearance, processes the information and recommends the outfit that will hopefully satisfy the consumer’s needs.</a:t>
            </a:r>
            <a:endParaRPr lang="en-US" sz="2000" dirty="0">
              <a:effectLst/>
              <a:latin typeface="Cambria" panose="02040503050406030204" pitchFamily="18" charset="0"/>
              <a:ea typeface="Cambria" panose="02040503050406030204" pitchFamily="18" charset="0"/>
              <a:cs typeface="Times New Roman" panose="02020603050405020304" pitchFamily="18" charset="0"/>
            </a:endParaRPr>
          </a:p>
        </p:txBody>
      </p:sp>
      <p:cxnSp>
        <p:nvCxnSpPr>
          <p:cNvPr id="185" name="Google Shape;185;p21"/>
          <p:cNvCxnSpPr/>
          <p:nvPr/>
        </p:nvCxnSpPr>
        <p:spPr>
          <a:xfrm>
            <a:off x="-6450" y="1131725"/>
            <a:ext cx="9150600" cy="0"/>
          </a:xfrm>
          <a:prstGeom prst="straightConnector1">
            <a:avLst/>
          </a:prstGeom>
          <a:noFill/>
          <a:ln w="9525" cap="flat" cmpd="sng">
            <a:solidFill>
              <a:srgbClr val="CCCCCC"/>
            </a:solidFill>
            <a:prstDash val="solid"/>
            <a:round/>
            <a:headEnd type="none" w="med" len="med"/>
            <a:tailEnd type="none" w="med" len="med"/>
          </a:ln>
        </p:spPr>
      </p:cxnSp>
      <p:sp>
        <p:nvSpPr>
          <p:cNvPr id="187" name="Google Shape;187;p21"/>
          <p:cNvSpPr/>
          <p:nvPr/>
        </p:nvSpPr>
        <p:spPr>
          <a:xfrm>
            <a:off x="625400" y="736700"/>
            <a:ext cx="790200" cy="790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sz="2400" dirty="0"/>
          </a:p>
        </p:txBody>
      </p:sp>
      <p:sp>
        <p:nvSpPr>
          <p:cNvPr id="194" name="Google Shape;194;p2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
        <p:nvSpPr>
          <p:cNvPr id="17" name="TextBox 16">
            <a:extLst>
              <a:ext uri="{FF2B5EF4-FFF2-40B4-BE49-F238E27FC236}">
                <a16:creationId xmlns:a16="http://schemas.microsoft.com/office/drawing/2014/main" id="{3476CE85-E873-420D-BC06-0E4BDB4A7ED5}"/>
              </a:ext>
            </a:extLst>
          </p:cNvPr>
          <p:cNvSpPr txBox="1"/>
          <p:nvPr/>
        </p:nvSpPr>
        <p:spPr>
          <a:xfrm>
            <a:off x="679644" y="861399"/>
            <a:ext cx="637712" cy="523220"/>
          </a:xfrm>
          <a:prstGeom prst="rect">
            <a:avLst/>
          </a:prstGeom>
          <a:noFill/>
        </p:spPr>
        <p:txBody>
          <a:bodyPr wrap="square">
            <a:spAutoFit/>
          </a:bodyPr>
          <a:lstStyle/>
          <a:p>
            <a:r>
              <a:rPr lang="en-US" sz="2800" dirty="0">
                <a:ln>
                  <a:solidFill>
                    <a:schemeClr val="accent1"/>
                  </a:solidFill>
                </a:ln>
                <a:solidFill>
                  <a:schemeClr val="accent4">
                    <a:lumMod val="10000"/>
                  </a:schemeClr>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4">
                                            <p:txEl>
                                              <p:pRg st="0" end="0"/>
                                            </p:txEl>
                                          </p:spTgt>
                                        </p:tgtEl>
                                        <p:attrNameLst>
                                          <p:attrName>style.visibility</p:attrName>
                                        </p:attrNameLst>
                                      </p:cBhvr>
                                      <p:to>
                                        <p:strVal val="visible"/>
                                      </p:to>
                                    </p:set>
                                    <p:animEffect transition="in" filter="fade">
                                      <p:cBhvr>
                                        <p:cTn id="7" dur="500"/>
                                        <p:tgtEl>
                                          <p:spTgt spid="18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4"/>
          <p:cNvSpPr txBox="1">
            <a:spLocks noGrp="1"/>
          </p:cNvSpPr>
          <p:nvPr>
            <p:ph type="title"/>
          </p:nvPr>
        </p:nvSpPr>
        <p:spPr>
          <a:xfrm>
            <a:off x="1363850" y="919725"/>
            <a:ext cx="38895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Objective of </a:t>
            </a:r>
            <a:r>
              <a:rPr lang="en" dirty="0">
                <a:highlight>
                  <a:schemeClr val="accent1"/>
                </a:highlight>
              </a:rPr>
              <a:t>Project:</a:t>
            </a:r>
            <a:endParaRPr dirty="0"/>
          </a:p>
        </p:txBody>
      </p:sp>
      <p:grpSp>
        <p:nvGrpSpPr>
          <p:cNvPr id="221" name="Google Shape;221;p24"/>
          <p:cNvGrpSpPr/>
          <p:nvPr/>
        </p:nvGrpSpPr>
        <p:grpSpPr>
          <a:xfrm>
            <a:off x="916458" y="1019750"/>
            <a:ext cx="214625" cy="214625"/>
            <a:chOff x="2594050" y="1631825"/>
            <a:chExt cx="439625" cy="439625"/>
          </a:xfrm>
        </p:grpSpPr>
        <p:sp>
          <p:nvSpPr>
            <p:cNvPr id="222" name="Google Shape;222;p24"/>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226;p24"/>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26" name="Google Shape;1238;p49">
            <a:extLst>
              <a:ext uri="{FF2B5EF4-FFF2-40B4-BE49-F238E27FC236}">
                <a16:creationId xmlns:a16="http://schemas.microsoft.com/office/drawing/2014/main" id="{EEC0929F-0B95-4FCB-9A6A-3FD1EA8095B5}"/>
              </a:ext>
            </a:extLst>
          </p:cNvPr>
          <p:cNvGrpSpPr/>
          <p:nvPr/>
        </p:nvGrpSpPr>
        <p:grpSpPr>
          <a:xfrm>
            <a:off x="2759752" y="1643192"/>
            <a:ext cx="3150366" cy="2757638"/>
            <a:chOff x="1400175" y="1220787"/>
            <a:chExt cx="4473575" cy="4476750"/>
          </a:xfrm>
        </p:grpSpPr>
        <p:sp>
          <p:nvSpPr>
            <p:cNvPr id="27" name="Google Shape;1239;p49">
              <a:extLst>
                <a:ext uri="{FF2B5EF4-FFF2-40B4-BE49-F238E27FC236}">
                  <a16:creationId xmlns:a16="http://schemas.microsoft.com/office/drawing/2014/main" id="{AB8549F9-F0EE-4DE6-BC46-E5959BF89427}"/>
                </a:ext>
              </a:extLst>
            </p:cNvPr>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i="0" u="none" strike="noStrike" cap="none">
                <a:solidFill>
                  <a:schemeClr val="dk1"/>
                </a:solidFill>
                <a:latin typeface="Quattrocento Sans"/>
                <a:ea typeface="Quattrocento Sans"/>
                <a:cs typeface="Quattrocento Sans"/>
                <a:sym typeface="Quattrocento Sans"/>
              </a:endParaRPr>
            </a:p>
          </p:txBody>
        </p:sp>
        <p:sp>
          <p:nvSpPr>
            <p:cNvPr id="28" name="Google Shape;1240;p49">
              <a:extLst>
                <a:ext uri="{FF2B5EF4-FFF2-40B4-BE49-F238E27FC236}">
                  <a16:creationId xmlns:a16="http://schemas.microsoft.com/office/drawing/2014/main" id="{E0BAAEE9-E50F-450A-AA32-F71EDAA1EB53}"/>
                </a:ext>
              </a:extLst>
            </p:cNvPr>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i="0" u="none" strike="noStrike" cap="none">
                <a:solidFill>
                  <a:schemeClr val="dk1"/>
                </a:solidFill>
                <a:latin typeface="Quattrocento Sans"/>
                <a:ea typeface="Quattrocento Sans"/>
                <a:cs typeface="Quattrocento Sans"/>
                <a:sym typeface="Quattrocento Sans"/>
              </a:endParaRPr>
            </a:p>
          </p:txBody>
        </p:sp>
        <p:sp>
          <p:nvSpPr>
            <p:cNvPr id="29" name="Google Shape;1241;p49">
              <a:extLst>
                <a:ext uri="{FF2B5EF4-FFF2-40B4-BE49-F238E27FC236}">
                  <a16:creationId xmlns:a16="http://schemas.microsoft.com/office/drawing/2014/main" id="{885D87FB-A1C6-4430-8DBC-49AB2527646B}"/>
                </a:ext>
              </a:extLst>
            </p:cNvPr>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i="0" u="none" strike="noStrike" cap="none">
                <a:solidFill>
                  <a:schemeClr val="dk1"/>
                </a:solidFill>
                <a:latin typeface="Quattrocento Sans"/>
                <a:ea typeface="Quattrocento Sans"/>
                <a:cs typeface="Quattrocento Sans"/>
                <a:sym typeface="Quattrocento Sans"/>
              </a:endParaRPr>
            </a:p>
          </p:txBody>
        </p:sp>
        <p:sp>
          <p:nvSpPr>
            <p:cNvPr id="30" name="Google Shape;1242;p49">
              <a:extLst>
                <a:ext uri="{FF2B5EF4-FFF2-40B4-BE49-F238E27FC236}">
                  <a16:creationId xmlns:a16="http://schemas.microsoft.com/office/drawing/2014/main" id="{498E4756-0E42-44D4-877C-C316834BA25A}"/>
                </a:ext>
              </a:extLst>
            </p:cNvPr>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i="0" u="none" strike="noStrike" cap="none">
                <a:solidFill>
                  <a:schemeClr val="dk1"/>
                </a:solidFill>
                <a:latin typeface="Quattrocento Sans"/>
                <a:ea typeface="Quattrocento Sans"/>
                <a:cs typeface="Quattrocento Sans"/>
                <a:sym typeface="Quattrocento Sans"/>
              </a:endParaRPr>
            </a:p>
          </p:txBody>
        </p:sp>
      </p:grpSp>
      <p:sp>
        <p:nvSpPr>
          <p:cNvPr id="2" name="TextBox 1">
            <a:extLst>
              <a:ext uri="{FF2B5EF4-FFF2-40B4-BE49-F238E27FC236}">
                <a16:creationId xmlns:a16="http://schemas.microsoft.com/office/drawing/2014/main" id="{56085C55-98C8-4C11-AF7D-29C5083B636D}"/>
              </a:ext>
            </a:extLst>
          </p:cNvPr>
          <p:cNvSpPr txBox="1"/>
          <p:nvPr/>
        </p:nvSpPr>
        <p:spPr>
          <a:xfrm>
            <a:off x="153799" y="1914129"/>
            <a:ext cx="2709328" cy="523220"/>
          </a:xfrm>
          <a:prstGeom prst="rect">
            <a:avLst/>
          </a:prstGeom>
          <a:noFill/>
        </p:spPr>
        <p:txBody>
          <a:bodyPr wrap="square" rtlCol="0">
            <a:spAutoFit/>
          </a:bodyPr>
          <a:lstStyle/>
          <a:p>
            <a:pPr algn="just"/>
            <a:r>
              <a:rPr lang="en-US" dirty="0"/>
              <a:t>Provided personalized fashion recommendation</a:t>
            </a:r>
          </a:p>
        </p:txBody>
      </p:sp>
      <p:sp>
        <p:nvSpPr>
          <p:cNvPr id="38" name="TextBox 37">
            <a:extLst>
              <a:ext uri="{FF2B5EF4-FFF2-40B4-BE49-F238E27FC236}">
                <a16:creationId xmlns:a16="http://schemas.microsoft.com/office/drawing/2014/main" id="{3F71D840-8114-4C1C-BF55-B3CD626E7AE7}"/>
              </a:ext>
            </a:extLst>
          </p:cNvPr>
          <p:cNvSpPr txBox="1"/>
          <p:nvPr/>
        </p:nvSpPr>
        <p:spPr>
          <a:xfrm>
            <a:off x="5880907" y="3539314"/>
            <a:ext cx="2602693" cy="520134"/>
          </a:xfrm>
          <a:prstGeom prst="rect">
            <a:avLst/>
          </a:prstGeom>
          <a:noFill/>
        </p:spPr>
        <p:txBody>
          <a:bodyPr wrap="square" rtlCol="0">
            <a:spAutoFit/>
          </a:bodyPr>
          <a:lstStyle/>
          <a:p>
            <a:pPr algn="just"/>
            <a:r>
              <a:rPr lang="en-US" dirty="0"/>
              <a:t>Bringing wide variety of choices to consumer’s</a:t>
            </a:r>
          </a:p>
        </p:txBody>
      </p:sp>
      <p:sp>
        <p:nvSpPr>
          <p:cNvPr id="39" name="TextBox 38">
            <a:extLst>
              <a:ext uri="{FF2B5EF4-FFF2-40B4-BE49-F238E27FC236}">
                <a16:creationId xmlns:a16="http://schemas.microsoft.com/office/drawing/2014/main" id="{D69F50BB-B1D1-4F04-B245-739FEDEBE320}"/>
              </a:ext>
            </a:extLst>
          </p:cNvPr>
          <p:cNvSpPr txBox="1"/>
          <p:nvPr/>
        </p:nvSpPr>
        <p:spPr>
          <a:xfrm>
            <a:off x="153799" y="3504317"/>
            <a:ext cx="2875527" cy="523220"/>
          </a:xfrm>
          <a:prstGeom prst="rect">
            <a:avLst/>
          </a:prstGeom>
          <a:noFill/>
        </p:spPr>
        <p:txBody>
          <a:bodyPr wrap="square" rtlCol="0">
            <a:spAutoFit/>
          </a:bodyPr>
          <a:lstStyle/>
          <a:p>
            <a:pPr algn="just"/>
            <a:r>
              <a:rPr lang="en-IN" altLang="en-US" dirty="0"/>
              <a:t>Consumer’s</a:t>
            </a:r>
            <a:r>
              <a:rPr lang="en-US" dirty="0"/>
              <a:t> can avoid the chaos while selecting an outfit</a:t>
            </a:r>
          </a:p>
        </p:txBody>
      </p:sp>
      <p:sp>
        <p:nvSpPr>
          <p:cNvPr id="40" name="TextBox 39">
            <a:extLst>
              <a:ext uri="{FF2B5EF4-FFF2-40B4-BE49-F238E27FC236}">
                <a16:creationId xmlns:a16="http://schemas.microsoft.com/office/drawing/2014/main" id="{CAF21DF2-558D-4F75-A6A2-992EF2B389B1}"/>
              </a:ext>
            </a:extLst>
          </p:cNvPr>
          <p:cNvSpPr txBox="1"/>
          <p:nvPr/>
        </p:nvSpPr>
        <p:spPr>
          <a:xfrm>
            <a:off x="5880907" y="1955163"/>
            <a:ext cx="3048000" cy="520134"/>
          </a:xfrm>
          <a:prstGeom prst="rect">
            <a:avLst/>
          </a:prstGeom>
          <a:noFill/>
        </p:spPr>
        <p:txBody>
          <a:bodyPr wrap="square" rtlCol="0">
            <a:spAutoFit/>
          </a:bodyPr>
          <a:lstStyle/>
          <a:p>
            <a:pPr algn="just"/>
            <a:r>
              <a:rPr lang="en-US" dirty="0"/>
              <a:t>A platform to keep users updated with the latest fashion trends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0">
                                            <p:txEl>
                                              <p:pRg st="0" end="0"/>
                                            </p:txEl>
                                          </p:spTgt>
                                        </p:tgtEl>
                                        <p:attrNameLst>
                                          <p:attrName>style.visibility</p:attrName>
                                        </p:attrNameLst>
                                      </p:cBhvr>
                                      <p:to>
                                        <p:strVal val="visible"/>
                                      </p:to>
                                    </p:set>
                                    <p:animEffect transition="in" filter="fade">
                                      <p:cBhvr>
                                        <p:cTn id="12" dur="500"/>
                                        <p:tgtEl>
                                          <p:spTgt spid="4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8">
                                            <p:txEl>
                                              <p:pRg st="0" end="0"/>
                                            </p:txEl>
                                          </p:spTgt>
                                        </p:tgtEl>
                                        <p:attrNameLst>
                                          <p:attrName>style.visibility</p:attrName>
                                        </p:attrNameLst>
                                      </p:cBhvr>
                                      <p:to>
                                        <p:strVal val="visible"/>
                                      </p:to>
                                    </p:set>
                                    <p:animEffect transition="in" filter="fade">
                                      <p:cBhvr>
                                        <p:cTn id="17" dur="500"/>
                                        <p:tgtEl>
                                          <p:spTgt spid="3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9">
                                            <p:txEl>
                                              <p:pRg st="0" end="0"/>
                                            </p:txEl>
                                          </p:spTgt>
                                        </p:tgtEl>
                                        <p:attrNameLst>
                                          <p:attrName>style.visibility</p:attrName>
                                        </p:attrNameLst>
                                      </p:cBhvr>
                                      <p:to>
                                        <p:strVal val="visible"/>
                                      </p:to>
                                    </p:set>
                                    <p:animEffect transition="in" filter="fade">
                                      <p:cBhvr>
                                        <p:cTn id="22" dur="500"/>
                                        <p:tgtEl>
                                          <p:spTgt spid="3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4"/>
          <p:cNvSpPr txBox="1">
            <a:spLocks noGrp="1"/>
          </p:cNvSpPr>
          <p:nvPr>
            <p:ph type="title"/>
          </p:nvPr>
        </p:nvSpPr>
        <p:spPr>
          <a:xfrm>
            <a:off x="1363850" y="919725"/>
            <a:ext cx="388950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Methodology:</a:t>
            </a:r>
            <a:endParaRPr dirty="0"/>
          </a:p>
        </p:txBody>
      </p:sp>
      <p:sp>
        <p:nvSpPr>
          <p:cNvPr id="226" name="Google Shape;226;p24"/>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10" name="TextBox 9">
            <a:extLst>
              <a:ext uri="{FF2B5EF4-FFF2-40B4-BE49-F238E27FC236}">
                <a16:creationId xmlns:a16="http://schemas.microsoft.com/office/drawing/2014/main" id="{F32A77A0-F1CA-4B4D-8652-391A6684ABC9}"/>
              </a:ext>
            </a:extLst>
          </p:cNvPr>
          <p:cNvSpPr txBox="1"/>
          <p:nvPr/>
        </p:nvSpPr>
        <p:spPr>
          <a:xfrm>
            <a:off x="773336" y="968248"/>
            <a:ext cx="396588" cy="338554"/>
          </a:xfrm>
          <a:prstGeom prst="rect">
            <a:avLst/>
          </a:prstGeom>
          <a:noFill/>
        </p:spPr>
        <p:txBody>
          <a:bodyPr wrap="square">
            <a:spAutoFit/>
          </a:bodyPr>
          <a:lstStyle/>
          <a:p>
            <a:r>
              <a:rPr lang="en-US" sz="1600" dirty="0"/>
              <a:t>⚙️</a:t>
            </a:r>
          </a:p>
        </p:txBody>
      </p:sp>
      <p:sp>
        <p:nvSpPr>
          <p:cNvPr id="4" name="Rectangle: Rounded Corners 3">
            <a:extLst>
              <a:ext uri="{FF2B5EF4-FFF2-40B4-BE49-F238E27FC236}">
                <a16:creationId xmlns:a16="http://schemas.microsoft.com/office/drawing/2014/main" id="{FD63B308-2B83-4F91-9D9F-B59556049110}"/>
              </a:ext>
            </a:extLst>
          </p:cNvPr>
          <p:cNvSpPr/>
          <p:nvPr/>
        </p:nvSpPr>
        <p:spPr>
          <a:xfrm>
            <a:off x="3974452" y="67563"/>
            <a:ext cx="1278898" cy="32826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Data Collection</a:t>
            </a:r>
          </a:p>
        </p:txBody>
      </p:sp>
      <p:sp>
        <p:nvSpPr>
          <p:cNvPr id="13" name="Rectangle: Rounded Corners 12">
            <a:extLst>
              <a:ext uri="{FF2B5EF4-FFF2-40B4-BE49-F238E27FC236}">
                <a16:creationId xmlns:a16="http://schemas.microsoft.com/office/drawing/2014/main" id="{87DC3910-2189-4454-B42C-B210D01397B6}"/>
              </a:ext>
            </a:extLst>
          </p:cNvPr>
          <p:cNvSpPr/>
          <p:nvPr/>
        </p:nvSpPr>
        <p:spPr>
          <a:xfrm>
            <a:off x="3974452" y="804113"/>
            <a:ext cx="1278898" cy="32826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Pre-processing</a:t>
            </a:r>
          </a:p>
        </p:txBody>
      </p:sp>
      <p:sp>
        <p:nvSpPr>
          <p:cNvPr id="14" name="Rectangle: Rounded Corners 13">
            <a:extLst>
              <a:ext uri="{FF2B5EF4-FFF2-40B4-BE49-F238E27FC236}">
                <a16:creationId xmlns:a16="http://schemas.microsoft.com/office/drawing/2014/main" id="{68624012-1C14-4603-BA0D-C00D4DA8C5B0}"/>
              </a:ext>
            </a:extLst>
          </p:cNvPr>
          <p:cNvSpPr/>
          <p:nvPr/>
        </p:nvSpPr>
        <p:spPr>
          <a:xfrm>
            <a:off x="3974452" y="1540678"/>
            <a:ext cx="1278898" cy="56709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Feature-</a:t>
            </a:r>
          </a:p>
          <a:p>
            <a:pPr algn="ctr"/>
            <a:r>
              <a:rPr lang="en-US" sz="1200" dirty="0">
                <a:solidFill>
                  <a:sysClr val="windowText" lastClr="000000"/>
                </a:solidFill>
              </a:rPr>
              <a:t>Extraction</a:t>
            </a:r>
          </a:p>
        </p:txBody>
      </p:sp>
      <p:sp>
        <p:nvSpPr>
          <p:cNvPr id="15" name="Rectangle: Rounded Corners 14">
            <a:extLst>
              <a:ext uri="{FF2B5EF4-FFF2-40B4-BE49-F238E27FC236}">
                <a16:creationId xmlns:a16="http://schemas.microsoft.com/office/drawing/2014/main" id="{339A64CC-EA73-4482-AA15-CAFD2864D5D5}"/>
              </a:ext>
            </a:extLst>
          </p:cNvPr>
          <p:cNvSpPr/>
          <p:nvPr/>
        </p:nvSpPr>
        <p:spPr>
          <a:xfrm>
            <a:off x="3968713" y="2519898"/>
            <a:ext cx="1278898" cy="1547246"/>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CNN</a:t>
            </a:r>
          </a:p>
          <a:p>
            <a:pPr algn="ctr"/>
            <a:r>
              <a:rPr lang="en-US" sz="1200" dirty="0">
                <a:solidFill>
                  <a:sysClr val="windowText" lastClr="000000"/>
                </a:solidFill>
              </a:rPr>
              <a:t>Module</a:t>
            </a:r>
          </a:p>
        </p:txBody>
      </p:sp>
      <p:sp>
        <p:nvSpPr>
          <p:cNvPr id="16" name="Rectangle: Rounded Corners 15">
            <a:extLst>
              <a:ext uri="{FF2B5EF4-FFF2-40B4-BE49-F238E27FC236}">
                <a16:creationId xmlns:a16="http://schemas.microsoft.com/office/drawing/2014/main" id="{32A2308C-F3F3-4044-8196-6B956F5C6A46}"/>
              </a:ext>
            </a:extLst>
          </p:cNvPr>
          <p:cNvSpPr/>
          <p:nvPr/>
        </p:nvSpPr>
        <p:spPr>
          <a:xfrm>
            <a:off x="1716866" y="2517972"/>
            <a:ext cx="1278898" cy="55893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Test and </a:t>
            </a:r>
          </a:p>
          <a:p>
            <a:pPr algn="ctr"/>
            <a:r>
              <a:rPr lang="en-US" sz="1200" dirty="0">
                <a:solidFill>
                  <a:sysClr val="windowText" lastClr="000000"/>
                </a:solidFill>
              </a:rPr>
              <a:t>Train data</a:t>
            </a:r>
          </a:p>
        </p:txBody>
      </p:sp>
      <p:sp>
        <p:nvSpPr>
          <p:cNvPr id="18" name="Rectangle: Rounded Corners 17">
            <a:extLst>
              <a:ext uri="{FF2B5EF4-FFF2-40B4-BE49-F238E27FC236}">
                <a16:creationId xmlns:a16="http://schemas.microsoft.com/office/drawing/2014/main" id="{5754B157-98B3-4F69-88EB-7CB1025E3CBB}"/>
              </a:ext>
            </a:extLst>
          </p:cNvPr>
          <p:cNvSpPr/>
          <p:nvPr/>
        </p:nvSpPr>
        <p:spPr>
          <a:xfrm>
            <a:off x="1716866" y="3502006"/>
            <a:ext cx="1278898" cy="55893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input</a:t>
            </a:r>
          </a:p>
        </p:txBody>
      </p:sp>
      <p:sp>
        <p:nvSpPr>
          <p:cNvPr id="19" name="Rectangle: Rounded Corners 18">
            <a:extLst>
              <a:ext uri="{FF2B5EF4-FFF2-40B4-BE49-F238E27FC236}">
                <a16:creationId xmlns:a16="http://schemas.microsoft.com/office/drawing/2014/main" id="{76830C8E-285C-4146-83FA-ABC673F35B8D}"/>
              </a:ext>
            </a:extLst>
          </p:cNvPr>
          <p:cNvSpPr/>
          <p:nvPr/>
        </p:nvSpPr>
        <p:spPr>
          <a:xfrm>
            <a:off x="6208793" y="2514758"/>
            <a:ext cx="1278898" cy="55069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Result</a:t>
            </a:r>
          </a:p>
          <a:p>
            <a:pPr algn="ctr"/>
            <a:r>
              <a:rPr lang="en-US" sz="1200" dirty="0">
                <a:solidFill>
                  <a:sysClr val="windowText" lastClr="000000"/>
                </a:solidFill>
              </a:rPr>
              <a:t>analysis</a:t>
            </a:r>
          </a:p>
        </p:txBody>
      </p:sp>
      <p:sp>
        <p:nvSpPr>
          <p:cNvPr id="20" name="Rectangle: Rounded Corners 19">
            <a:extLst>
              <a:ext uri="{FF2B5EF4-FFF2-40B4-BE49-F238E27FC236}">
                <a16:creationId xmlns:a16="http://schemas.microsoft.com/office/drawing/2014/main" id="{E391991C-5566-4698-8B85-A83EDD2E1A10}"/>
              </a:ext>
            </a:extLst>
          </p:cNvPr>
          <p:cNvSpPr/>
          <p:nvPr/>
        </p:nvSpPr>
        <p:spPr>
          <a:xfrm>
            <a:off x="6224291" y="3502006"/>
            <a:ext cx="1278898" cy="558939"/>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Output</a:t>
            </a:r>
          </a:p>
        </p:txBody>
      </p:sp>
      <p:sp>
        <p:nvSpPr>
          <p:cNvPr id="21" name="Rectangle: Rounded Corners 20">
            <a:extLst>
              <a:ext uri="{FF2B5EF4-FFF2-40B4-BE49-F238E27FC236}">
                <a16:creationId xmlns:a16="http://schemas.microsoft.com/office/drawing/2014/main" id="{8C3DD98B-36BB-4581-88EB-E23BF1C14C6A}"/>
              </a:ext>
            </a:extLst>
          </p:cNvPr>
          <p:cNvSpPr/>
          <p:nvPr/>
        </p:nvSpPr>
        <p:spPr>
          <a:xfrm>
            <a:off x="1716866" y="4677897"/>
            <a:ext cx="5879311" cy="38208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Web interface</a:t>
            </a:r>
          </a:p>
        </p:txBody>
      </p:sp>
      <p:sp>
        <p:nvSpPr>
          <p:cNvPr id="5" name="Arrow: Down 4">
            <a:extLst>
              <a:ext uri="{FF2B5EF4-FFF2-40B4-BE49-F238E27FC236}">
                <a16:creationId xmlns:a16="http://schemas.microsoft.com/office/drawing/2014/main" id="{FE7D45B5-94B1-48FC-B180-622C8EB95F9C}"/>
              </a:ext>
            </a:extLst>
          </p:cNvPr>
          <p:cNvSpPr/>
          <p:nvPr/>
        </p:nvSpPr>
        <p:spPr>
          <a:xfrm>
            <a:off x="4464157" y="408446"/>
            <a:ext cx="231184" cy="383053"/>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Down 21">
            <a:extLst>
              <a:ext uri="{FF2B5EF4-FFF2-40B4-BE49-F238E27FC236}">
                <a16:creationId xmlns:a16="http://schemas.microsoft.com/office/drawing/2014/main" id="{7D02ECE8-E1B2-42AD-B931-135C21CB0890}"/>
              </a:ext>
            </a:extLst>
          </p:cNvPr>
          <p:cNvSpPr/>
          <p:nvPr/>
        </p:nvSpPr>
        <p:spPr>
          <a:xfrm>
            <a:off x="4464157" y="1152701"/>
            <a:ext cx="231184" cy="383053"/>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Down 22">
            <a:extLst>
              <a:ext uri="{FF2B5EF4-FFF2-40B4-BE49-F238E27FC236}">
                <a16:creationId xmlns:a16="http://schemas.microsoft.com/office/drawing/2014/main" id="{43B50E58-BC88-4FF6-850E-E5909BA79EE3}"/>
              </a:ext>
            </a:extLst>
          </p:cNvPr>
          <p:cNvSpPr/>
          <p:nvPr/>
        </p:nvSpPr>
        <p:spPr>
          <a:xfrm>
            <a:off x="4464157" y="2121765"/>
            <a:ext cx="231184" cy="383053"/>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Down 24">
            <a:extLst>
              <a:ext uri="{FF2B5EF4-FFF2-40B4-BE49-F238E27FC236}">
                <a16:creationId xmlns:a16="http://schemas.microsoft.com/office/drawing/2014/main" id="{8D10ED0E-8867-4A0A-8EDF-82D087B07774}"/>
              </a:ext>
            </a:extLst>
          </p:cNvPr>
          <p:cNvSpPr/>
          <p:nvPr/>
        </p:nvSpPr>
        <p:spPr>
          <a:xfrm>
            <a:off x="6711241" y="4068255"/>
            <a:ext cx="243476" cy="602332"/>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Down 25">
            <a:extLst>
              <a:ext uri="{FF2B5EF4-FFF2-40B4-BE49-F238E27FC236}">
                <a16:creationId xmlns:a16="http://schemas.microsoft.com/office/drawing/2014/main" id="{537A0243-665B-4EA0-8C0C-9480C1E43D12}"/>
              </a:ext>
            </a:extLst>
          </p:cNvPr>
          <p:cNvSpPr/>
          <p:nvPr/>
        </p:nvSpPr>
        <p:spPr>
          <a:xfrm rot="10800000">
            <a:off x="2244943" y="4062696"/>
            <a:ext cx="243476" cy="602332"/>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Down 26">
            <a:extLst>
              <a:ext uri="{FF2B5EF4-FFF2-40B4-BE49-F238E27FC236}">
                <a16:creationId xmlns:a16="http://schemas.microsoft.com/office/drawing/2014/main" id="{A714CE43-8CD1-4C18-BD3B-A1D05A901B40}"/>
              </a:ext>
            </a:extLst>
          </p:cNvPr>
          <p:cNvSpPr/>
          <p:nvPr/>
        </p:nvSpPr>
        <p:spPr>
          <a:xfrm rot="16200000">
            <a:off x="3348503" y="2309519"/>
            <a:ext cx="279298" cy="952654"/>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Down 27">
            <a:extLst>
              <a:ext uri="{FF2B5EF4-FFF2-40B4-BE49-F238E27FC236}">
                <a16:creationId xmlns:a16="http://schemas.microsoft.com/office/drawing/2014/main" id="{BD1E8356-C76C-49D7-9BF1-A26FB0330F21}"/>
              </a:ext>
            </a:extLst>
          </p:cNvPr>
          <p:cNvSpPr/>
          <p:nvPr/>
        </p:nvSpPr>
        <p:spPr>
          <a:xfrm rot="16200000">
            <a:off x="3348503" y="3325371"/>
            <a:ext cx="279298" cy="952654"/>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Down 28">
            <a:extLst>
              <a:ext uri="{FF2B5EF4-FFF2-40B4-BE49-F238E27FC236}">
                <a16:creationId xmlns:a16="http://schemas.microsoft.com/office/drawing/2014/main" id="{B23248C2-9AB4-46A8-9E91-DEB062217DBB}"/>
              </a:ext>
            </a:extLst>
          </p:cNvPr>
          <p:cNvSpPr/>
          <p:nvPr/>
        </p:nvSpPr>
        <p:spPr>
          <a:xfrm rot="16200000">
            <a:off x="5580287" y="2321114"/>
            <a:ext cx="279298" cy="952654"/>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Down 29">
            <a:extLst>
              <a:ext uri="{FF2B5EF4-FFF2-40B4-BE49-F238E27FC236}">
                <a16:creationId xmlns:a16="http://schemas.microsoft.com/office/drawing/2014/main" id="{A5F8921E-44F6-4D73-A67D-581766D7880E}"/>
              </a:ext>
            </a:extLst>
          </p:cNvPr>
          <p:cNvSpPr/>
          <p:nvPr/>
        </p:nvSpPr>
        <p:spPr>
          <a:xfrm rot="16200000">
            <a:off x="5587670" y="3305148"/>
            <a:ext cx="279298" cy="952654"/>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4492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fade">
                                      <p:cBhvr>
                                        <p:cTn id="36" dur="500"/>
                                        <p:tgtEl>
                                          <p:spTgt spid="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fade">
                                      <p:cBhvr>
                                        <p:cTn id="48" dur="500"/>
                                        <p:tgtEl>
                                          <p:spTgt spid="1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500"/>
                                        <p:tgtEl>
                                          <p:spTgt spid="23"/>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500"/>
                                        <p:tgtEl>
                                          <p:spTgt spid="19"/>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fade">
                                      <p:cBhvr>
                                        <p:cTn id="67" dur="500"/>
                                        <p:tgtEl>
                                          <p:spTgt spid="2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3" grpId="0" animBg="1"/>
      <p:bldP spid="14" grpId="0" animBg="1"/>
      <p:bldP spid="15" grpId="0" animBg="1"/>
      <p:bldP spid="16" grpId="0" animBg="1"/>
      <p:bldP spid="18" grpId="0" animBg="1"/>
      <p:bldP spid="19" grpId="0" animBg="1"/>
      <p:bldP spid="20" grpId="0" animBg="1"/>
      <p:bldP spid="21" grpId="0" animBg="1"/>
      <p:bldP spid="5" grpId="0" animBg="1"/>
      <p:bldP spid="22" grpId="0" animBg="1"/>
      <p:bldP spid="23" grpId="0" animBg="1"/>
      <p:bldP spid="25" grpId="0" animBg="1"/>
      <p:bldP spid="26" grpId="0" animBg="1"/>
      <p:bldP spid="27" grpId="0" animBg="1"/>
      <p:bldP spid="28" grpId="0" animBg="1"/>
      <p:bldP spid="29" grpId="0" animBg="1"/>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E13AD-1CB2-432D-9B3E-58142D327FD1}"/>
              </a:ext>
            </a:extLst>
          </p:cNvPr>
          <p:cNvSpPr>
            <a:spLocks noGrp="1"/>
          </p:cNvSpPr>
          <p:nvPr>
            <p:ph type="title"/>
          </p:nvPr>
        </p:nvSpPr>
        <p:spPr/>
        <p:txBody>
          <a:bodyPr/>
          <a:lstStyle/>
          <a:p>
            <a:r>
              <a:rPr lang="en-US" dirty="0"/>
              <a:t>Proposed Algorithm:</a:t>
            </a:r>
          </a:p>
        </p:txBody>
      </p:sp>
      <p:sp>
        <p:nvSpPr>
          <p:cNvPr id="3" name="Text Placeholder 2">
            <a:extLst>
              <a:ext uri="{FF2B5EF4-FFF2-40B4-BE49-F238E27FC236}">
                <a16:creationId xmlns:a16="http://schemas.microsoft.com/office/drawing/2014/main" id="{6F31D6FE-FA28-4752-8501-39B9F25CE3C0}"/>
              </a:ext>
            </a:extLst>
          </p:cNvPr>
          <p:cNvSpPr>
            <a:spLocks noGrp="1"/>
          </p:cNvSpPr>
          <p:nvPr>
            <p:ph type="body" idx="1"/>
          </p:nvPr>
        </p:nvSpPr>
        <p:spPr/>
        <p:txBody>
          <a:bodyPr/>
          <a:lstStyle/>
          <a:p>
            <a:pPr marL="76200" indent="0">
              <a:buNone/>
            </a:pPr>
            <a:endParaRPr lang="en-US" dirty="0"/>
          </a:p>
          <a:p>
            <a:pPr marL="76200" indent="0">
              <a:buNone/>
            </a:pPr>
            <a:endParaRPr lang="en-US" dirty="0"/>
          </a:p>
        </p:txBody>
      </p:sp>
      <p:sp>
        <p:nvSpPr>
          <p:cNvPr id="4" name="Slide Number Placeholder 3">
            <a:extLst>
              <a:ext uri="{FF2B5EF4-FFF2-40B4-BE49-F238E27FC236}">
                <a16:creationId xmlns:a16="http://schemas.microsoft.com/office/drawing/2014/main" id="{F4F88300-C6C1-4773-990F-796F33DF69B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5" name="Picture 4">
            <a:extLst>
              <a:ext uri="{FF2B5EF4-FFF2-40B4-BE49-F238E27FC236}">
                <a16:creationId xmlns:a16="http://schemas.microsoft.com/office/drawing/2014/main" id="{6AB65DF4-12DC-45CD-9CC5-736AC46F5A3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0478" t="29885" r="72027" b="11591"/>
          <a:stretch/>
        </p:blipFill>
        <p:spPr bwMode="auto">
          <a:xfrm>
            <a:off x="1381250" y="1616470"/>
            <a:ext cx="804012" cy="3136942"/>
          </a:xfrm>
          <a:prstGeom prst="rect">
            <a:avLst/>
          </a:prstGeom>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B3105E29-7355-4107-8634-7CB93C6F11A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973" t="29885" r="34678" b="11591"/>
          <a:stretch/>
        </p:blipFill>
        <p:spPr bwMode="auto">
          <a:xfrm>
            <a:off x="2185262" y="1616470"/>
            <a:ext cx="4006311" cy="3136942"/>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60E19BBD-2F31-4625-8494-456578B5C7A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65323" t="29885" r="14449" b="11591"/>
          <a:stretch/>
        </p:blipFill>
        <p:spPr bwMode="auto">
          <a:xfrm>
            <a:off x="6191573" y="1616470"/>
            <a:ext cx="2169763" cy="313694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54247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76"/>
        <p:cNvGrpSpPr/>
        <p:nvPr/>
      </p:nvGrpSpPr>
      <p:grpSpPr>
        <a:xfrm>
          <a:off x="0" y="0"/>
          <a:ext cx="0" cy="0"/>
          <a:chOff x="0" y="0"/>
          <a:chExt cx="0" cy="0"/>
        </a:xfrm>
      </p:grpSpPr>
      <p:sp>
        <p:nvSpPr>
          <p:cNvPr id="577" name="Google Shape;577;p43"/>
          <p:cNvSpPr txBox="1">
            <a:spLocks noGrp="1"/>
          </p:cNvSpPr>
          <p:nvPr>
            <p:ph type="title" idx="4294967295"/>
          </p:nvPr>
        </p:nvSpPr>
        <p:spPr>
          <a:xfrm>
            <a:off x="262200" y="0"/>
            <a:ext cx="8619600" cy="46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t>Results achieved:</a:t>
            </a:r>
            <a:endParaRPr sz="1200" dirty="0"/>
          </a:p>
        </p:txBody>
      </p:sp>
      <p:sp>
        <p:nvSpPr>
          <p:cNvPr id="578" name="Google Shape;578;p43"/>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graphicFrame>
        <p:nvGraphicFramePr>
          <p:cNvPr id="2" name="Diagram 1">
            <a:extLst>
              <a:ext uri="{FF2B5EF4-FFF2-40B4-BE49-F238E27FC236}">
                <a16:creationId xmlns:a16="http://schemas.microsoft.com/office/drawing/2014/main" id="{6DAB782C-1985-4258-84A7-E38FD17E6E3C}"/>
              </a:ext>
            </a:extLst>
          </p:cNvPr>
          <p:cNvGraphicFramePr/>
          <p:nvPr>
            <p:extLst>
              <p:ext uri="{D42A27DB-BD31-4B8C-83A1-F6EECF244321}">
                <p14:modId xmlns:p14="http://schemas.microsoft.com/office/powerpoint/2010/main" val="4263882438"/>
              </p:ext>
            </p:extLst>
          </p:nvPr>
        </p:nvGraphicFramePr>
        <p:xfrm>
          <a:off x="262199" y="640488"/>
          <a:ext cx="2000554" cy="38617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39808283-1A5A-4294-A063-E056DC8D17E8}"/>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t="14451" b="7911"/>
          <a:stretch/>
        </p:blipFill>
        <p:spPr bwMode="auto">
          <a:xfrm>
            <a:off x="2387486" y="795471"/>
            <a:ext cx="6623789" cy="2893125"/>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31AFC651-A961-4B79-A10D-12F102AECDC1}"/>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t="14451" b="6931"/>
          <a:stretch/>
        </p:blipFill>
        <p:spPr bwMode="auto">
          <a:xfrm>
            <a:off x="2387486" y="795471"/>
            <a:ext cx="6623789" cy="2928836"/>
          </a:xfrm>
          <a:prstGeom prst="rect">
            <a:avLst/>
          </a:prstGeom>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3B1ADA80-5B37-4E68-8CCD-15AE54DBBFA3}"/>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t="14940" b="6686"/>
          <a:stretch/>
        </p:blipFill>
        <p:spPr bwMode="auto">
          <a:xfrm>
            <a:off x="2387485" y="816609"/>
            <a:ext cx="6623789" cy="2919961"/>
          </a:xfrm>
          <a:prstGeom prst="rect">
            <a:avLst/>
          </a:prstGeom>
          <a:ln>
            <a:noFill/>
          </a:ln>
          <a:extLst>
            <a:ext uri="{53640926-AAD7-44D8-BBD7-CCE9431645EC}">
              <a14:shadowObscured xmlns:a14="http://schemas.microsoft.com/office/drawing/2010/main"/>
            </a:ext>
          </a:extLst>
        </p:spPr>
      </p:pic>
      <p:pic>
        <p:nvPicPr>
          <p:cNvPr id="13" name="Picture 12">
            <a:extLst>
              <a:ext uri="{FF2B5EF4-FFF2-40B4-BE49-F238E27FC236}">
                <a16:creationId xmlns:a16="http://schemas.microsoft.com/office/drawing/2014/main" id="{1444B64B-3CA8-4DC6-A502-2792A02FFBFD}"/>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t="14451" b="7666"/>
          <a:stretch/>
        </p:blipFill>
        <p:spPr bwMode="auto">
          <a:xfrm>
            <a:off x="2387483" y="795470"/>
            <a:ext cx="6653039" cy="2914263"/>
          </a:xfrm>
          <a:prstGeom prst="rect">
            <a:avLst/>
          </a:prstGeom>
          <a:ln>
            <a:noFill/>
          </a:ln>
          <a:extLst>
            <a:ext uri="{53640926-AAD7-44D8-BBD7-CCE9431645EC}">
              <a14:shadowObscured xmlns:a14="http://schemas.microsoft.com/office/drawing/2010/main"/>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6"/>
          <p:cNvSpPr txBox="1">
            <a:spLocks noGrp="1"/>
          </p:cNvSpPr>
          <p:nvPr>
            <p:ph type="body" idx="1"/>
          </p:nvPr>
        </p:nvSpPr>
        <p:spPr>
          <a:xfrm>
            <a:off x="1015138" y="857463"/>
            <a:ext cx="7113721" cy="2664299"/>
          </a:xfrm>
          <a:prstGeom prst="rect">
            <a:avLst/>
          </a:prstGeom>
        </p:spPr>
        <p:txBody>
          <a:bodyPr spcFirstLastPara="1" wrap="square" lIns="91425" tIns="91425" rIns="91425" bIns="91425" anchor="b" anchorCtr="0">
            <a:noAutofit/>
          </a:bodyPr>
          <a:lstStyle/>
          <a:p>
            <a:pPr marL="0" indent="0" algn="just">
              <a:buNone/>
            </a:pPr>
            <a:r>
              <a:rPr lang="en-US" sz="2400" i="0" dirty="0">
                <a:effectLst/>
                <a:latin typeface="Cambria" panose="02040503050406030204" pitchFamily="18" charset="0"/>
                <a:ea typeface="Cambria" panose="02040503050406030204" pitchFamily="18" charset="0"/>
                <a:cs typeface="Calibri" panose="020F0502020204030204" pitchFamily="34" charset="0"/>
              </a:rPr>
              <a:t>This web application helps the user to get their desired outfits at easy access. The additional Chabot feature helps get required responses only, which saves time. As the system itself analyzes the physical appearance and recommends the outfit, the most probably user satisfaction completes.</a:t>
            </a:r>
            <a:endParaRPr lang="en-US" sz="2400" i="0" dirty="0">
              <a:effectLst/>
              <a:latin typeface="Cambria" panose="02040503050406030204" pitchFamily="18" charset="0"/>
              <a:ea typeface="Cambria" panose="02040503050406030204" pitchFamily="18" charset="0"/>
              <a:cs typeface="Times New Roman" panose="02020603050405020304" pitchFamily="18" charset="0"/>
            </a:endParaRPr>
          </a:p>
          <a:p>
            <a:pPr marL="76200" indent="0" algn="just">
              <a:buNone/>
            </a:pPr>
            <a:endParaRPr lang="en-US" i="0" dirty="0">
              <a:latin typeface="Cambria" panose="02040503050406030204" pitchFamily="18" charset="0"/>
              <a:ea typeface="Cambria" panose="02040503050406030204" pitchFamily="18" charset="0"/>
            </a:endParaRPr>
          </a:p>
        </p:txBody>
      </p:sp>
      <p:sp>
        <p:nvSpPr>
          <p:cNvPr id="119" name="Google Shape;119;p16"/>
          <p:cNvSpPr txBox="1">
            <a:spLocks noGrp="1"/>
          </p:cNvSpPr>
          <p:nvPr>
            <p:ph type="sldNum" idx="12"/>
          </p:nvPr>
        </p:nvSpPr>
        <p:spPr>
          <a:xfrm>
            <a:off x="4297650" y="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8</a:t>
            </a:fld>
            <a:endParaRPr/>
          </a:p>
        </p:txBody>
      </p:sp>
      <p:sp>
        <p:nvSpPr>
          <p:cNvPr id="3" name="Flowchart: Connector 2">
            <a:extLst>
              <a:ext uri="{FF2B5EF4-FFF2-40B4-BE49-F238E27FC236}">
                <a16:creationId xmlns:a16="http://schemas.microsoft.com/office/drawing/2014/main" id="{ACB80509-2A23-48D1-8C60-8FB5ED589A6D}"/>
              </a:ext>
            </a:extLst>
          </p:cNvPr>
          <p:cNvSpPr/>
          <p:nvPr/>
        </p:nvSpPr>
        <p:spPr>
          <a:xfrm>
            <a:off x="4156372" y="3216545"/>
            <a:ext cx="831256" cy="776559"/>
          </a:xfrm>
          <a:prstGeom prst="flowChartConnector">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6E5362E-C115-4030-853A-58F869E7E37B}"/>
              </a:ext>
            </a:extLst>
          </p:cNvPr>
          <p:cNvSpPr txBox="1"/>
          <p:nvPr/>
        </p:nvSpPr>
        <p:spPr>
          <a:xfrm>
            <a:off x="4056474" y="3414368"/>
            <a:ext cx="1071127" cy="307777"/>
          </a:xfrm>
          <a:prstGeom prst="rect">
            <a:avLst/>
          </a:prstGeom>
          <a:noFill/>
        </p:spPr>
        <p:txBody>
          <a:bodyPr wrap="none" rtlCol="0">
            <a:spAutoFit/>
          </a:bodyPr>
          <a:lstStyle/>
          <a:p>
            <a:r>
              <a:rPr lang="en-US" dirty="0"/>
              <a:t>Conclusion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8">
                                            <p:txEl>
                                              <p:pRg st="0" end="0"/>
                                            </p:txEl>
                                          </p:spTgt>
                                        </p:tgtEl>
                                        <p:attrNameLst>
                                          <p:attrName>style.visibility</p:attrName>
                                        </p:attrNameLst>
                                      </p:cBhvr>
                                      <p:to>
                                        <p:strVal val="visible"/>
                                      </p:to>
                                    </p:set>
                                    <p:animEffect transition="in" filter="fade">
                                      <p:cBhvr>
                                        <p:cTn id="7" dur="500"/>
                                        <p:tgtEl>
                                          <p:spTgt spid="1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369278" y="387626"/>
            <a:ext cx="2313633" cy="4329630"/>
          </a:xfrm>
        </p:spPr>
        <p:txBody>
          <a:bodyPr anchor="ctr">
            <a:normAutofit/>
          </a:bodyPr>
          <a:lstStyle/>
          <a:p>
            <a:r>
              <a:rPr lang="en-US" sz="2700" dirty="0">
                <a:solidFill>
                  <a:schemeClr val="bg1"/>
                </a:solidFill>
              </a:rPr>
              <a:t>Title lorem Ipsum </a:t>
            </a:r>
          </a:p>
        </p:txBody>
      </p:sp>
      <p:graphicFrame>
        <p:nvGraphicFramePr>
          <p:cNvPr id="7" name="Content Placeholder 2" descr="SmartArt timeline">
            <a:extLst>
              <a:ext uri="{FF2B5EF4-FFF2-40B4-BE49-F238E27FC236}">
                <a16:creationId xmlns:a16="http://schemas.microsoft.com/office/drawing/2014/main" id="{4279E28C-3AD3-4230-B1D6-C039672D128D}"/>
              </a:ext>
            </a:extLst>
          </p:cNvPr>
          <p:cNvGraphicFramePr>
            <a:graphicFrameLocks noGrp="1"/>
          </p:cNvGraphicFramePr>
          <p:nvPr>
            <p:ph idx="1"/>
          </p:nvPr>
        </p:nvGraphicFramePr>
        <p:xfrm>
          <a:off x="3553033" y="479822"/>
          <a:ext cx="5098256" cy="42374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DE2ECCF3-CE7F-4B79-B005-AFDBF00CA4E6}"/>
              </a:ext>
            </a:extLst>
          </p:cNvPr>
          <p:cNvPicPr>
            <a:picLocks noChangeAspect="1"/>
          </p:cNvPicPr>
          <p:nvPr/>
        </p:nvPicPr>
        <p:blipFill>
          <a:blip r:embed="rId7"/>
          <a:stretch>
            <a:fillRect/>
          </a:stretch>
        </p:blipFill>
        <p:spPr>
          <a:xfrm>
            <a:off x="97374" y="868519"/>
            <a:ext cx="3455659" cy="3406462"/>
          </a:xfrm>
          <a:prstGeom prst="flowChartConnector">
            <a:avLst/>
          </a:prstGeom>
        </p:spPr>
      </p:pic>
      <p:sp>
        <p:nvSpPr>
          <p:cNvPr id="5" name="TextBox 4"/>
          <p:cNvSpPr txBox="1"/>
          <p:nvPr/>
        </p:nvSpPr>
        <p:spPr>
          <a:xfrm>
            <a:off x="3865418" y="789709"/>
            <a:ext cx="1579418" cy="523220"/>
          </a:xfrm>
          <a:prstGeom prst="rect">
            <a:avLst/>
          </a:prstGeom>
          <a:noFill/>
        </p:spPr>
        <p:txBody>
          <a:bodyPr wrap="square" rtlCol="0">
            <a:spAutoFit/>
          </a:bodyPr>
          <a:lstStyle/>
          <a:p>
            <a:pPr lvl="0"/>
            <a:r>
              <a:rPr lang="en-US" b="1" dirty="0">
                <a:latin typeface="+mn-lt"/>
              </a:rPr>
              <a:t>Augmented Reality</a:t>
            </a:r>
          </a:p>
        </p:txBody>
      </p:sp>
      <p:sp>
        <p:nvSpPr>
          <p:cNvPr id="6" name="TextBox 5"/>
          <p:cNvSpPr txBox="1"/>
          <p:nvPr/>
        </p:nvSpPr>
        <p:spPr>
          <a:xfrm>
            <a:off x="6068290" y="839022"/>
            <a:ext cx="1866842" cy="738664"/>
          </a:xfrm>
          <a:prstGeom prst="rect">
            <a:avLst/>
          </a:prstGeom>
          <a:noFill/>
        </p:spPr>
        <p:txBody>
          <a:bodyPr wrap="square" rtlCol="0">
            <a:spAutoFit/>
          </a:bodyPr>
          <a:lstStyle/>
          <a:p>
            <a:pPr lvl="0"/>
            <a:r>
              <a:rPr lang="en-US" b="1" dirty="0">
                <a:latin typeface="+mn-lt"/>
              </a:rPr>
              <a:t>Recommendations through Database</a:t>
            </a:r>
          </a:p>
          <a:p>
            <a:pPr lvl="0"/>
            <a:endParaRPr lang="en-US" b="1" dirty="0">
              <a:latin typeface="+mn-lt"/>
            </a:endParaRPr>
          </a:p>
        </p:txBody>
      </p:sp>
      <p:sp>
        <p:nvSpPr>
          <p:cNvPr id="8" name="TextBox 7"/>
          <p:cNvSpPr txBox="1"/>
          <p:nvPr/>
        </p:nvSpPr>
        <p:spPr>
          <a:xfrm>
            <a:off x="5060374" y="3938154"/>
            <a:ext cx="1407758" cy="523220"/>
          </a:xfrm>
          <a:prstGeom prst="rect">
            <a:avLst/>
          </a:prstGeom>
          <a:noFill/>
        </p:spPr>
        <p:txBody>
          <a:bodyPr wrap="none" rtlCol="0">
            <a:spAutoFit/>
          </a:bodyPr>
          <a:lstStyle/>
          <a:p>
            <a:r>
              <a:rPr lang="en-US" b="1" dirty="0">
                <a:latin typeface="+mn-lt"/>
              </a:rPr>
              <a:t>Voice Chatbot</a:t>
            </a:r>
          </a:p>
          <a:p>
            <a:endParaRPr lang="en-US" b="1" dirty="0">
              <a:latin typeface="+mn-lt"/>
            </a:endParaRPr>
          </a:p>
        </p:txBody>
      </p:sp>
      <p:sp>
        <p:nvSpPr>
          <p:cNvPr id="9" name="TextBox 8"/>
          <p:cNvSpPr txBox="1"/>
          <p:nvPr/>
        </p:nvSpPr>
        <p:spPr>
          <a:xfrm>
            <a:off x="6993081" y="3813464"/>
            <a:ext cx="1226128" cy="523220"/>
          </a:xfrm>
          <a:prstGeom prst="rect">
            <a:avLst/>
          </a:prstGeom>
          <a:noFill/>
        </p:spPr>
        <p:txBody>
          <a:bodyPr wrap="square" rtlCol="0">
            <a:spAutoFit/>
          </a:bodyPr>
          <a:lstStyle/>
          <a:p>
            <a:r>
              <a:rPr lang="en-US" b="1" dirty="0"/>
              <a:t>Additional feature</a:t>
            </a:r>
          </a:p>
        </p:txBody>
      </p:sp>
    </p:spTree>
    <p:extLst>
      <p:ext uri="{BB962C8B-B14F-4D97-AF65-F5344CB8AC3E}">
        <p14:creationId xmlns:p14="http://schemas.microsoft.com/office/powerpoint/2010/main" val="1292513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fade">
                                      <p:cBhvr>
                                        <p:cTn id="17" dur="500"/>
                                        <p:tgtEl>
                                          <p:spTgt spid="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xEl>
                                              <p:pRg st="0" end="0"/>
                                            </p:txEl>
                                          </p:spTgt>
                                        </p:tgtEl>
                                        <p:attrNameLst>
                                          <p:attrName>style.visibility</p:attrName>
                                        </p:attrNameLst>
                                      </p:cBhvr>
                                      <p:to>
                                        <p:strVal val="visible"/>
                                      </p:to>
                                    </p:set>
                                    <p:animEffect transition="in" filter="fade">
                                      <p:cBhvr>
                                        <p:cTn id="22"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theme/theme1.xml><?xml version="1.0" encoding="utf-8"?>
<a:theme xmlns:a="http://schemas.openxmlformats.org/drawingml/2006/main" name="Viola template">
  <a:themeElements>
    <a:clrScheme name="Custom 347">
      <a:dk1>
        <a:srgbClr val="000000"/>
      </a:dk1>
      <a:lt1>
        <a:srgbClr val="FFFFFF"/>
      </a:lt1>
      <a:dk2>
        <a:srgbClr val="8A8682"/>
      </a:dk2>
      <a:lt2>
        <a:srgbClr val="F0EEE9"/>
      </a:lt2>
      <a:accent1>
        <a:srgbClr val="FFCD00"/>
      </a:accent1>
      <a:accent2>
        <a:srgbClr val="F6921D"/>
      </a:accent2>
      <a:accent3>
        <a:srgbClr val="A7693A"/>
      </a:accent3>
      <a:accent4>
        <a:srgbClr val="D8D6D2"/>
      </a:accent4>
      <a:accent5>
        <a:srgbClr val="979593"/>
      </a:accent5>
      <a:accent6>
        <a:srgbClr val="6F6868"/>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543</TotalTime>
  <Words>413</Words>
  <Application>Microsoft Office PowerPoint</Application>
  <PresentationFormat>On-screen Show (16:9)</PresentationFormat>
  <Paragraphs>74</Paragraphs>
  <Slides>11</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Lora</vt:lpstr>
      <vt:lpstr>Calibri</vt:lpstr>
      <vt:lpstr>Cambria</vt:lpstr>
      <vt:lpstr>Quattrocento Sans</vt:lpstr>
      <vt:lpstr>Viola template</vt:lpstr>
      <vt:lpstr>PowerPoint Presentation</vt:lpstr>
      <vt:lpstr>Introduction:</vt:lpstr>
      <vt:lpstr>PowerPoint Presentation</vt:lpstr>
      <vt:lpstr>Objective of Project:</vt:lpstr>
      <vt:lpstr>Methodology:</vt:lpstr>
      <vt:lpstr>Proposed Algorithm:</vt:lpstr>
      <vt:lpstr>Results achieved:</vt:lpstr>
      <vt:lpstr>PowerPoint Presentation</vt:lpstr>
      <vt:lpstr>Title lorem Ipsum </vt:lpstr>
      <vt:lpstr>Our 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Ramanand Mohare</cp:lastModifiedBy>
  <cp:revision>25</cp:revision>
  <dcterms:modified xsi:type="dcterms:W3CDTF">2022-05-02T07:14:45Z</dcterms:modified>
</cp:coreProperties>
</file>